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7" r:id="rId21"/>
    <p:sldId id="278" r:id="rId22"/>
    <p:sldId id="279" r:id="rId23"/>
    <p:sldId id="280" r:id="rId24"/>
    <p:sldId id="302" r:id="rId25"/>
    <p:sldId id="303" r:id="rId26"/>
    <p:sldId id="281" r:id="rId27"/>
    <p:sldId id="282" r:id="rId28"/>
    <p:sldId id="283" r:id="rId29"/>
    <p:sldId id="284" r:id="rId30"/>
    <p:sldId id="305" r:id="rId31"/>
    <p:sldId id="306" r:id="rId32"/>
    <p:sldId id="307" r:id="rId33"/>
    <p:sldId id="289" r:id="rId34"/>
    <p:sldId id="301" r:id="rId35"/>
    <p:sldId id="304" r:id="rId36"/>
  </p:sldIdLst>
  <p:sldSz cx="14630400" cy="8229600"/>
  <p:notesSz cx="8229600" cy="14630400"/>
  <p:embeddedFontLst>
    <p:embeddedFont>
      <p:font typeface="Calibri" panose="020F0502020204030204" pitchFamily="34" charset="0"/>
      <p:regular r:id="rId38"/>
      <p:bold r:id="rId39"/>
      <p:italic r:id="rId40"/>
      <p:boldItalic r:id="rId41"/>
    </p:embeddedFont>
    <p:embeddedFont>
      <p:font typeface="Gelasio" panose="020B0604020202020204" charset="0"/>
      <p:regular r:id="rId42"/>
    </p:embeddedFont>
    <p:embeddedFont>
      <p:font typeface="Gelasio Semi Bold" panose="020B0604020202020204" charset="0"/>
      <p:regular r:id="rId43"/>
    </p:embeddedFont>
  </p:embeddedFontLst>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2" d="100"/>
          <a:sy n="52" d="100"/>
        </p:scale>
        <p:origin x="7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Augusto Lopez Gallego" userId="0dfa9112-9251-4882-b472-cf2dfcee09d1" providerId="ADAL" clId="{09B2496E-8B3E-4541-8AC4-D8E6EEFA2386}"/>
    <pc:docChg chg="custSel modSld">
      <pc:chgData name="Cesar Augusto Lopez Gallego" userId="0dfa9112-9251-4882-b472-cf2dfcee09d1" providerId="ADAL" clId="{09B2496E-8B3E-4541-8AC4-D8E6EEFA2386}" dt="2025-07-24T14:17:23.826" v="10" actId="20577"/>
      <pc:docMkLst>
        <pc:docMk/>
      </pc:docMkLst>
      <pc:sldChg chg="modSp mod">
        <pc:chgData name="Cesar Augusto Lopez Gallego" userId="0dfa9112-9251-4882-b472-cf2dfcee09d1" providerId="ADAL" clId="{09B2496E-8B3E-4541-8AC4-D8E6EEFA2386}" dt="2025-07-24T14:17:23.826" v="10" actId="20577"/>
        <pc:sldMkLst>
          <pc:docMk/>
          <pc:sldMk cId="965374031" sldId="303"/>
        </pc:sldMkLst>
        <pc:spChg chg="mod">
          <ac:chgData name="Cesar Augusto Lopez Gallego" userId="0dfa9112-9251-4882-b472-cf2dfcee09d1" providerId="ADAL" clId="{09B2496E-8B3E-4541-8AC4-D8E6EEFA2386}" dt="2025-07-24T14:17:23.826" v="10" actId="20577"/>
          <ac:spMkLst>
            <pc:docMk/>
            <pc:sldMk cId="965374031" sldId="303"/>
            <ac:spMk id="2" creationId="{00000000-0000-0000-0000-000000000000}"/>
          </ac:spMkLst>
        </pc:spChg>
      </pc:sldChg>
      <pc:sldChg chg="delSp modSp mod">
        <pc:chgData name="Cesar Augusto Lopez Gallego" userId="0dfa9112-9251-4882-b472-cf2dfcee09d1" providerId="ADAL" clId="{09B2496E-8B3E-4541-8AC4-D8E6EEFA2386}" dt="2025-07-24T14:17:16.182" v="9" actId="1076"/>
        <pc:sldMkLst>
          <pc:docMk/>
          <pc:sldMk cId="2758547172" sldId="304"/>
        </pc:sldMkLst>
        <pc:spChg chg="mod">
          <ac:chgData name="Cesar Augusto Lopez Gallego" userId="0dfa9112-9251-4882-b472-cf2dfcee09d1" providerId="ADAL" clId="{09B2496E-8B3E-4541-8AC4-D8E6EEFA2386}" dt="2025-07-24T14:16:32.432" v="1" actId="20577"/>
          <ac:spMkLst>
            <pc:docMk/>
            <pc:sldMk cId="2758547172" sldId="304"/>
            <ac:spMk id="2" creationId="{00000000-0000-0000-0000-000000000000}"/>
          </ac:spMkLst>
        </pc:spChg>
        <pc:spChg chg="del">
          <ac:chgData name="Cesar Augusto Lopez Gallego" userId="0dfa9112-9251-4882-b472-cf2dfcee09d1" providerId="ADAL" clId="{09B2496E-8B3E-4541-8AC4-D8E6EEFA2386}" dt="2025-07-24T14:16:40.175" v="2" actId="478"/>
          <ac:spMkLst>
            <pc:docMk/>
            <pc:sldMk cId="2758547172" sldId="304"/>
            <ac:spMk id="6" creationId="{00000000-0000-0000-0000-000000000000}"/>
          </ac:spMkLst>
        </pc:spChg>
        <pc:spChg chg="mod">
          <ac:chgData name="Cesar Augusto Lopez Gallego" userId="0dfa9112-9251-4882-b472-cf2dfcee09d1" providerId="ADAL" clId="{09B2496E-8B3E-4541-8AC4-D8E6EEFA2386}" dt="2025-07-24T14:17:14.027" v="8" actId="1076"/>
          <ac:spMkLst>
            <pc:docMk/>
            <pc:sldMk cId="2758547172" sldId="304"/>
            <ac:spMk id="7" creationId="{00000000-0000-0000-0000-000000000000}"/>
          </ac:spMkLst>
        </pc:spChg>
        <pc:spChg chg="del">
          <ac:chgData name="Cesar Augusto Lopez Gallego" userId="0dfa9112-9251-4882-b472-cf2dfcee09d1" providerId="ADAL" clId="{09B2496E-8B3E-4541-8AC4-D8E6EEFA2386}" dt="2025-07-24T14:16:47.823" v="3" actId="478"/>
          <ac:spMkLst>
            <pc:docMk/>
            <pc:sldMk cId="2758547172" sldId="304"/>
            <ac:spMk id="8" creationId="{00000000-0000-0000-0000-000000000000}"/>
          </ac:spMkLst>
        </pc:spChg>
        <pc:spChg chg="mod">
          <ac:chgData name="Cesar Augusto Lopez Gallego" userId="0dfa9112-9251-4882-b472-cf2dfcee09d1" providerId="ADAL" clId="{09B2496E-8B3E-4541-8AC4-D8E6EEFA2386}" dt="2025-07-24T14:17:16.182" v="9" actId="1076"/>
          <ac:spMkLst>
            <pc:docMk/>
            <pc:sldMk cId="2758547172" sldId="304"/>
            <ac:spMk id="9" creationId="{00000000-0000-0000-0000-000000000000}"/>
          </ac:spMkLst>
        </pc:spChg>
        <pc:spChg chg="del">
          <ac:chgData name="Cesar Augusto Lopez Gallego" userId="0dfa9112-9251-4882-b472-cf2dfcee09d1" providerId="ADAL" clId="{09B2496E-8B3E-4541-8AC4-D8E6EEFA2386}" dt="2025-07-24T14:16:54.869" v="4" actId="478"/>
          <ac:spMkLst>
            <pc:docMk/>
            <pc:sldMk cId="2758547172" sldId="304"/>
            <ac:spMk id="10" creationId="{00000000-0000-0000-0000-000000000000}"/>
          </ac:spMkLst>
        </pc:spChg>
        <pc:spChg chg="del">
          <ac:chgData name="Cesar Augusto Lopez Gallego" userId="0dfa9112-9251-4882-b472-cf2dfcee09d1" providerId="ADAL" clId="{09B2496E-8B3E-4541-8AC4-D8E6EEFA2386}" dt="2025-07-24T14:16:58.004" v="5" actId="478"/>
          <ac:spMkLst>
            <pc:docMk/>
            <pc:sldMk cId="2758547172" sldId="304"/>
            <ac:spMk id="11" creationId="{00000000-0000-0000-0000-000000000000}"/>
          </ac:spMkLst>
        </pc:spChg>
        <pc:spChg chg="del">
          <ac:chgData name="Cesar Augusto Lopez Gallego" userId="0dfa9112-9251-4882-b472-cf2dfcee09d1" providerId="ADAL" clId="{09B2496E-8B3E-4541-8AC4-D8E6EEFA2386}" dt="2025-07-24T14:17:00.834" v="6" actId="478"/>
          <ac:spMkLst>
            <pc:docMk/>
            <pc:sldMk cId="2758547172" sldId="304"/>
            <ac:spMk id="12" creationId="{00000000-0000-0000-0000-000000000000}"/>
          </ac:spMkLst>
        </pc:spChg>
      </pc:sldChg>
    </pc:docChg>
  </pc:docChgLst>
  <pc:docChgLst>
    <pc:chgData name="Cesar Augusto Lopez Gallego" userId="0dfa9112-9251-4882-b472-cf2dfcee09d1" providerId="ADAL" clId="{644E6930-16BF-478C-ACB4-6449241370A0}"/>
    <pc:docChg chg="undo custSel addSld delSld modSld">
      <pc:chgData name="Cesar Augusto Lopez Gallego" userId="0dfa9112-9251-4882-b472-cf2dfcee09d1" providerId="ADAL" clId="{644E6930-16BF-478C-ACB4-6449241370A0}" dt="2026-01-27T12:31:35.551" v="1400" actId="20577"/>
      <pc:docMkLst>
        <pc:docMk/>
      </pc:docMkLst>
      <pc:sldChg chg="del">
        <pc:chgData name="Cesar Augusto Lopez Gallego" userId="0dfa9112-9251-4882-b472-cf2dfcee09d1" providerId="ADAL" clId="{644E6930-16BF-478C-ACB4-6449241370A0}" dt="2026-01-26T16:49:42.945" v="0" actId="47"/>
        <pc:sldMkLst>
          <pc:docMk/>
          <pc:sldMk cId="0" sldId="273"/>
        </pc:sldMkLst>
      </pc:sldChg>
      <pc:sldChg chg="del">
        <pc:chgData name="Cesar Augusto Lopez Gallego" userId="0dfa9112-9251-4882-b472-cf2dfcee09d1" providerId="ADAL" clId="{644E6930-16BF-478C-ACB4-6449241370A0}" dt="2026-01-26T16:49:44.191" v="1" actId="47"/>
        <pc:sldMkLst>
          <pc:docMk/>
          <pc:sldMk cId="0" sldId="274"/>
        </pc:sldMkLst>
      </pc:sldChg>
      <pc:sldChg chg="addSp delSp modSp mod">
        <pc:chgData name="Cesar Augusto Lopez Gallego" userId="0dfa9112-9251-4882-b472-cf2dfcee09d1" providerId="ADAL" clId="{644E6930-16BF-478C-ACB4-6449241370A0}" dt="2026-01-26T18:30:35.357" v="57" actId="404"/>
        <pc:sldMkLst>
          <pc:docMk/>
          <pc:sldMk cId="0" sldId="277"/>
        </pc:sldMkLst>
        <pc:spChg chg="add mod">
          <ac:chgData name="Cesar Augusto Lopez Gallego" userId="0dfa9112-9251-4882-b472-cf2dfcee09d1" providerId="ADAL" clId="{644E6930-16BF-478C-ACB4-6449241370A0}" dt="2026-01-26T18:30:35.357" v="57" actId="404"/>
          <ac:spMkLst>
            <pc:docMk/>
            <pc:sldMk cId="0" sldId="277"/>
            <ac:spMk id="18" creationId="{29B6A708-D8DE-425C-9CE0-332AB4F44355}"/>
          </ac:spMkLst>
        </pc:spChg>
        <pc:picChg chg="del">
          <ac:chgData name="Cesar Augusto Lopez Gallego" userId="0dfa9112-9251-4882-b472-cf2dfcee09d1" providerId="ADAL" clId="{644E6930-16BF-478C-ACB4-6449241370A0}" dt="2026-01-26T18:22:19.370" v="25" actId="478"/>
          <ac:picMkLst>
            <pc:docMk/>
            <pc:sldMk cId="0" sldId="277"/>
            <ac:picMk id="2" creationId="{00000000-0000-0000-0000-000000000000}"/>
          </ac:picMkLst>
        </pc:picChg>
        <pc:picChg chg="add mod">
          <ac:chgData name="Cesar Augusto Lopez Gallego" userId="0dfa9112-9251-4882-b472-cf2dfcee09d1" providerId="ADAL" clId="{644E6930-16BF-478C-ACB4-6449241370A0}" dt="2026-01-26T18:22:27.794" v="29" actId="1076"/>
          <ac:picMkLst>
            <pc:docMk/>
            <pc:sldMk cId="0" sldId="277"/>
            <ac:picMk id="16" creationId="{72EECC61-5107-493C-BD33-233D051AD3F6}"/>
          </ac:picMkLst>
        </pc:picChg>
      </pc:sldChg>
      <pc:sldChg chg="addSp delSp modSp mod">
        <pc:chgData name="Cesar Augusto Lopez Gallego" userId="0dfa9112-9251-4882-b472-cf2dfcee09d1" providerId="ADAL" clId="{644E6930-16BF-478C-ACB4-6449241370A0}" dt="2026-01-26T18:30:54.436" v="91" actId="20577"/>
        <pc:sldMkLst>
          <pc:docMk/>
          <pc:sldMk cId="0" sldId="278"/>
        </pc:sldMkLst>
        <pc:spChg chg="mod">
          <ac:chgData name="Cesar Augusto Lopez Gallego" userId="0dfa9112-9251-4882-b472-cf2dfcee09d1" providerId="ADAL" clId="{644E6930-16BF-478C-ACB4-6449241370A0}" dt="2026-01-26T18:30:03.922" v="40" actId="14100"/>
          <ac:spMkLst>
            <pc:docMk/>
            <pc:sldMk cId="0" sldId="278"/>
            <ac:spMk id="7" creationId="{00000000-0000-0000-0000-000000000000}"/>
          </ac:spMkLst>
        </pc:spChg>
        <pc:spChg chg="mod">
          <ac:chgData name="Cesar Augusto Lopez Gallego" userId="0dfa9112-9251-4882-b472-cf2dfcee09d1" providerId="ADAL" clId="{644E6930-16BF-478C-ACB4-6449241370A0}" dt="2026-01-26T18:30:07.633" v="41" actId="14100"/>
          <ac:spMkLst>
            <pc:docMk/>
            <pc:sldMk cId="0" sldId="278"/>
            <ac:spMk id="11" creationId="{00000000-0000-0000-0000-000000000000}"/>
          </ac:spMkLst>
        </pc:spChg>
        <pc:spChg chg="add mod">
          <ac:chgData name="Cesar Augusto Lopez Gallego" userId="0dfa9112-9251-4882-b472-cf2dfcee09d1" providerId="ADAL" clId="{644E6930-16BF-478C-ACB4-6449241370A0}" dt="2026-01-26T18:30:54.436" v="91" actId="20577"/>
          <ac:spMkLst>
            <pc:docMk/>
            <pc:sldMk cId="0" sldId="278"/>
            <ac:spMk id="14" creationId="{D0C6FEB0-5EB6-4093-BF1E-18427E87041C}"/>
          </ac:spMkLst>
        </pc:spChg>
        <pc:picChg chg="del">
          <ac:chgData name="Cesar Augusto Lopez Gallego" userId="0dfa9112-9251-4882-b472-cf2dfcee09d1" providerId="ADAL" clId="{644E6930-16BF-478C-ACB4-6449241370A0}" dt="2026-01-26T18:29:13.722" v="35" actId="478"/>
          <ac:picMkLst>
            <pc:docMk/>
            <pc:sldMk cId="0" sldId="278"/>
            <ac:picMk id="2" creationId="{00000000-0000-0000-0000-000000000000}"/>
          </ac:picMkLst>
        </pc:picChg>
        <pc:picChg chg="add mod">
          <ac:chgData name="Cesar Augusto Lopez Gallego" userId="0dfa9112-9251-4882-b472-cf2dfcee09d1" providerId="ADAL" clId="{644E6930-16BF-478C-ACB4-6449241370A0}" dt="2026-01-26T18:30:12.442" v="43" actId="1076"/>
          <ac:picMkLst>
            <pc:docMk/>
            <pc:sldMk cId="0" sldId="278"/>
            <ac:picMk id="13" creationId="{8E5259A5-5526-4DF8-A700-CA364C2D7074}"/>
          </ac:picMkLst>
        </pc:picChg>
      </pc:sldChg>
      <pc:sldChg chg="addSp delSp modSp mod">
        <pc:chgData name="Cesar Augusto Lopez Gallego" userId="0dfa9112-9251-4882-b472-cf2dfcee09d1" providerId="ADAL" clId="{644E6930-16BF-478C-ACB4-6449241370A0}" dt="2026-01-26T19:11:38.813" v="120" actId="6549"/>
        <pc:sldMkLst>
          <pc:docMk/>
          <pc:sldMk cId="0" sldId="280"/>
        </pc:sldMkLst>
        <pc:spChg chg="mod">
          <ac:chgData name="Cesar Augusto Lopez Gallego" userId="0dfa9112-9251-4882-b472-cf2dfcee09d1" providerId="ADAL" clId="{644E6930-16BF-478C-ACB4-6449241370A0}" dt="2026-01-26T19:11:38.813" v="120" actId="6549"/>
          <ac:spMkLst>
            <pc:docMk/>
            <pc:sldMk cId="0" sldId="280"/>
            <ac:spMk id="3" creationId="{00000000-0000-0000-0000-000000000000}"/>
          </ac:spMkLst>
        </pc:spChg>
        <pc:spChg chg="add del">
          <ac:chgData name="Cesar Augusto Lopez Gallego" userId="0dfa9112-9251-4882-b472-cf2dfcee09d1" providerId="ADAL" clId="{644E6930-16BF-478C-ACB4-6449241370A0}" dt="2026-01-26T19:11:08.991" v="114" actId="22"/>
          <ac:spMkLst>
            <pc:docMk/>
            <pc:sldMk cId="0" sldId="280"/>
            <ac:spMk id="14" creationId="{8AE294E8-696B-4B14-9CA9-66A9AAAD1E18}"/>
          </ac:spMkLst>
        </pc:spChg>
      </pc:sldChg>
      <pc:sldChg chg="modSp mod">
        <pc:chgData name="Cesar Augusto Lopez Gallego" userId="0dfa9112-9251-4882-b472-cf2dfcee09d1" providerId="ADAL" clId="{644E6930-16BF-478C-ACB4-6449241370A0}" dt="2026-01-26T21:59:56.525" v="156" actId="14100"/>
        <pc:sldMkLst>
          <pc:docMk/>
          <pc:sldMk cId="0" sldId="281"/>
        </pc:sldMkLst>
        <pc:spChg chg="mod">
          <ac:chgData name="Cesar Augusto Lopez Gallego" userId="0dfa9112-9251-4882-b472-cf2dfcee09d1" providerId="ADAL" clId="{644E6930-16BF-478C-ACB4-6449241370A0}" dt="2026-01-26T21:59:56.525" v="156" actId="14100"/>
          <ac:spMkLst>
            <pc:docMk/>
            <pc:sldMk cId="0" sldId="281"/>
            <ac:spMk id="6" creationId="{00000000-0000-0000-0000-000000000000}"/>
          </ac:spMkLst>
        </pc:spChg>
      </pc:sldChg>
      <pc:sldChg chg="addSp delSp modSp mod">
        <pc:chgData name="Cesar Augusto Lopez Gallego" userId="0dfa9112-9251-4882-b472-cf2dfcee09d1" providerId="ADAL" clId="{644E6930-16BF-478C-ACB4-6449241370A0}" dt="2026-01-26T22:28:26.030" v="340" actId="1076"/>
        <pc:sldMkLst>
          <pc:docMk/>
          <pc:sldMk cId="0" sldId="282"/>
        </pc:sldMkLst>
        <pc:spChg chg="mod">
          <ac:chgData name="Cesar Augusto Lopez Gallego" userId="0dfa9112-9251-4882-b472-cf2dfcee09d1" providerId="ADAL" clId="{644E6930-16BF-478C-ACB4-6449241370A0}" dt="2026-01-26T22:21:37.101" v="272" actId="1076"/>
          <ac:spMkLst>
            <pc:docMk/>
            <pc:sldMk cId="0" sldId="282"/>
            <ac:spMk id="3" creationId="{00000000-0000-0000-0000-000000000000}"/>
          </ac:spMkLst>
        </pc:spChg>
        <pc:spChg chg="mod">
          <ac:chgData name="Cesar Augusto Lopez Gallego" userId="0dfa9112-9251-4882-b472-cf2dfcee09d1" providerId="ADAL" clId="{644E6930-16BF-478C-ACB4-6449241370A0}" dt="2026-01-26T22:26:34.982" v="315" actId="1076"/>
          <ac:spMkLst>
            <pc:docMk/>
            <pc:sldMk cId="0" sldId="282"/>
            <ac:spMk id="4" creationId="{00000000-0000-0000-0000-000000000000}"/>
          </ac:spMkLst>
        </pc:spChg>
        <pc:spChg chg="del mod">
          <ac:chgData name="Cesar Augusto Lopez Gallego" userId="0dfa9112-9251-4882-b472-cf2dfcee09d1" providerId="ADAL" clId="{644E6930-16BF-478C-ACB4-6449241370A0}" dt="2026-01-26T22:26:40.868" v="317" actId="21"/>
          <ac:spMkLst>
            <pc:docMk/>
            <pc:sldMk cId="0" sldId="282"/>
            <ac:spMk id="5" creationId="{00000000-0000-0000-0000-000000000000}"/>
          </ac:spMkLst>
        </pc:spChg>
        <pc:spChg chg="mod">
          <ac:chgData name="Cesar Augusto Lopez Gallego" userId="0dfa9112-9251-4882-b472-cf2dfcee09d1" providerId="ADAL" clId="{644E6930-16BF-478C-ACB4-6449241370A0}" dt="2026-01-26T22:26:34.982" v="315" actId="1076"/>
          <ac:spMkLst>
            <pc:docMk/>
            <pc:sldMk cId="0" sldId="282"/>
            <ac:spMk id="6" creationId="{00000000-0000-0000-0000-000000000000}"/>
          </ac:spMkLst>
        </pc:spChg>
        <pc:spChg chg="mod">
          <ac:chgData name="Cesar Augusto Lopez Gallego" userId="0dfa9112-9251-4882-b472-cf2dfcee09d1" providerId="ADAL" clId="{644E6930-16BF-478C-ACB4-6449241370A0}" dt="2026-01-26T22:26:24.006" v="313" actId="1076"/>
          <ac:spMkLst>
            <pc:docMk/>
            <pc:sldMk cId="0" sldId="282"/>
            <ac:spMk id="7" creationId="{00000000-0000-0000-0000-000000000000}"/>
          </ac:spMkLst>
        </pc:spChg>
        <pc:spChg chg="del mod">
          <ac:chgData name="Cesar Augusto Lopez Gallego" userId="0dfa9112-9251-4882-b472-cf2dfcee09d1" providerId="ADAL" clId="{644E6930-16BF-478C-ACB4-6449241370A0}" dt="2026-01-26T22:22:39.072" v="296" actId="478"/>
          <ac:spMkLst>
            <pc:docMk/>
            <pc:sldMk cId="0" sldId="282"/>
            <ac:spMk id="8" creationId="{00000000-0000-0000-0000-000000000000}"/>
          </ac:spMkLst>
        </pc:spChg>
        <pc:spChg chg="mod">
          <ac:chgData name="Cesar Augusto Lopez Gallego" userId="0dfa9112-9251-4882-b472-cf2dfcee09d1" providerId="ADAL" clId="{644E6930-16BF-478C-ACB4-6449241370A0}" dt="2026-01-26T22:26:14.606" v="312" actId="1076"/>
          <ac:spMkLst>
            <pc:docMk/>
            <pc:sldMk cId="0" sldId="282"/>
            <ac:spMk id="9" creationId="{00000000-0000-0000-0000-000000000000}"/>
          </ac:spMkLst>
        </pc:spChg>
        <pc:spChg chg="add mod">
          <ac:chgData name="Cesar Augusto Lopez Gallego" userId="0dfa9112-9251-4882-b472-cf2dfcee09d1" providerId="ADAL" clId="{644E6930-16BF-478C-ACB4-6449241370A0}" dt="2026-01-26T22:24:08.843" v="307" actId="1076"/>
          <ac:spMkLst>
            <pc:docMk/>
            <pc:sldMk cId="0" sldId="282"/>
            <ac:spMk id="13" creationId="{0490492B-5C8A-4482-B28A-FE44C691B0CE}"/>
          </ac:spMkLst>
        </pc:spChg>
        <pc:spChg chg="add mod">
          <ac:chgData name="Cesar Augusto Lopez Gallego" userId="0dfa9112-9251-4882-b472-cf2dfcee09d1" providerId="ADAL" clId="{644E6930-16BF-478C-ACB4-6449241370A0}" dt="2026-01-26T22:26:46.609" v="319" actId="1076"/>
          <ac:spMkLst>
            <pc:docMk/>
            <pc:sldMk cId="0" sldId="282"/>
            <ac:spMk id="14" creationId="{7C88214F-22A9-4679-BB51-0FF135223012}"/>
          </ac:spMkLst>
        </pc:spChg>
        <pc:picChg chg="del">
          <ac:chgData name="Cesar Augusto Lopez Gallego" userId="0dfa9112-9251-4882-b472-cf2dfcee09d1" providerId="ADAL" clId="{644E6930-16BF-478C-ACB4-6449241370A0}" dt="2026-01-26T22:23:05.068" v="297" actId="478"/>
          <ac:picMkLst>
            <pc:docMk/>
            <pc:sldMk cId="0" sldId="282"/>
            <ac:picMk id="2" creationId="{00000000-0000-0000-0000-000000000000}"/>
          </ac:picMkLst>
        </pc:picChg>
        <pc:picChg chg="add del mod">
          <ac:chgData name="Cesar Augusto Lopez Gallego" userId="0dfa9112-9251-4882-b472-cf2dfcee09d1" providerId="ADAL" clId="{644E6930-16BF-478C-ACB4-6449241370A0}" dt="2026-01-26T22:27:08.965" v="320" actId="478"/>
          <ac:picMkLst>
            <pc:docMk/>
            <pc:sldMk cId="0" sldId="282"/>
            <ac:picMk id="11" creationId="{2C309A8E-D963-43CA-B38B-9ED694DCEDD9}"/>
          </ac:picMkLst>
        </pc:picChg>
        <pc:picChg chg="add del mod">
          <ac:chgData name="Cesar Augusto Lopez Gallego" userId="0dfa9112-9251-4882-b472-cf2dfcee09d1" providerId="ADAL" clId="{644E6930-16BF-478C-ACB4-6449241370A0}" dt="2026-01-26T22:27:17.574" v="328" actId="22"/>
          <ac:picMkLst>
            <pc:docMk/>
            <pc:sldMk cId="0" sldId="282"/>
            <ac:picMk id="15" creationId="{0165472E-9C36-48E4-B77C-EB9F1F05FCD2}"/>
          </ac:picMkLst>
        </pc:picChg>
        <pc:picChg chg="add del mod">
          <ac:chgData name="Cesar Augusto Lopez Gallego" userId="0dfa9112-9251-4882-b472-cf2dfcee09d1" providerId="ADAL" clId="{644E6930-16BF-478C-ACB4-6449241370A0}" dt="2026-01-26T22:27:39.492" v="336" actId="22"/>
          <ac:picMkLst>
            <pc:docMk/>
            <pc:sldMk cId="0" sldId="282"/>
            <ac:picMk id="17" creationId="{3630E5E5-91AB-4F8E-BF20-3B4DB90FF658}"/>
          </ac:picMkLst>
        </pc:picChg>
        <pc:picChg chg="add mod">
          <ac:chgData name="Cesar Augusto Lopez Gallego" userId="0dfa9112-9251-4882-b472-cf2dfcee09d1" providerId="ADAL" clId="{644E6930-16BF-478C-ACB4-6449241370A0}" dt="2026-01-26T22:28:26.030" v="340" actId="1076"/>
          <ac:picMkLst>
            <pc:docMk/>
            <pc:sldMk cId="0" sldId="282"/>
            <ac:picMk id="19" creationId="{7C2F08E3-E7EC-4DF9-81E6-4302EAF16D1D}"/>
          </ac:picMkLst>
        </pc:picChg>
        <pc:picChg chg="add del">
          <ac:chgData name="Cesar Augusto Lopez Gallego" userId="0dfa9112-9251-4882-b472-cf2dfcee09d1" providerId="ADAL" clId="{644E6930-16BF-478C-ACB4-6449241370A0}" dt="2026-01-26T22:23:22.816" v="299" actId="478"/>
          <ac:picMkLst>
            <pc:docMk/>
            <pc:sldMk cId="0" sldId="282"/>
            <ac:picMk id="2050" creationId="{2F7810D0-3458-4DEE-A10D-24E1D25106A4}"/>
          </ac:picMkLst>
        </pc:picChg>
      </pc:sldChg>
      <pc:sldChg chg="addSp delSp modSp mod">
        <pc:chgData name="Cesar Augusto Lopez Gallego" userId="0dfa9112-9251-4882-b472-cf2dfcee09d1" providerId="ADAL" clId="{644E6930-16BF-478C-ACB4-6449241370A0}" dt="2026-01-27T00:48:17.006" v="438" actId="20577"/>
        <pc:sldMkLst>
          <pc:docMk/>
          <pc:sldMk cId="0" sldId="283"/>
        </pc:sldMkLst>
        <pc:spChg chg="mod">
          <ac:chgData name="Cesar Augusto Lopez Gallego" userId="0dfa9112-9251-4882-b472-cf2dfcee09d1" providerId="ADAL" clId="{644E6930-16BF-478C-ACB4-6449241370A0}" dt="2026-01-27T00:45:11.541" v="377" actId="164"/>
          <ac:spMkLst>
            <pc:docMk/>
            <pc:sldMk cId="0" sldId="283"/>
            <ac:spMk id="4" creationId="{00000000-0000-0000-0000-000000000000}"/>
          </ac:spMkLst>
        </pc:spChg>
        <pc:spChg chg="mod">
          <ac:chgData name="Cesar Augusto Lopez Gallego" userId="0dfa9112-9251-4882-b472-cf2dfcee09d1" providerId="ADAL" clId="{644E6930-16BF-478C-ACB4-6449241370A0}" dt="2026-01-27T00:47:46.609" v="436" actId="20577"/>
          <ac:spMkLst>
            <pc:docMk/>
            <pc:sldMk cId="0" sldId="283"/>
            <ac:spMk id="5" creationId="{00000000-0000-0000-0000-000000000000}"/>
          </ac:spMkLst>
        </pc:spChg>
        <pc:spChg chg="del">
          <ac:chgData name="Cesar Augusto Lopez Gallego" userId="0dfa9112-9251-4882-b472-cf2dfcee09d1" providerId="ADAL" clId="{644E6930-16BF-478C-ACB4-6449241370A0}" dt="2026-01-26T22:33:22.140" v="341" actId="21"/>
          <ac:spMkLst>
            <pc:docMk/>
            <pc:sldMk cId="0" sldId="283"/>
            <ac:spMk id="7" creationId="{00000000-0000-0000-0000-000000000000}"/>
          </ac:spMkLst>
        </pc:spChg>
        <pc:spChg chg="del">
          <ac:chgData name="Cesar Augusto Lopez Gallego" userId="0dfa9112-9251-4882-b472-cf2dfcee09d1" providerId="ADAL" clId="{644E6930-16BF-478C-ACB4-6449241370A0}" dt="2026-01-26T22:33:22.140" v="341" actId="21"/>
          <ac:spMkLst>
            <pc:docMk/>
            <pc:sldMk cId="0" sldId="283"/>
            <ac:spMk id="8" creationId="{00000000-0000-0000-0000-000000000000}"/>
          </ac:spMkLst>
        </pc:spChg>
        <pc:spChg chg="add mod">
          <ac:chgData name="Cesar Augusto Lopez Gallego" userId="0dfa9112-9251-4882-b472-cf2dfcee09d1" providerId="ADAL" clId="{644E6930-16BF-478C-ACB4-6449241370A0}" dt="2026-01-27T00:45:02.458" v="376" actId="164"/>
          <ac:spMkLst>
            <pc:docMk/>
            <pc:sldMk cId="0" sldId="283"/>
            <ac:spMk id="9" creationId="{37663CEC-8C80-4E86-B0A0-78364AB586C9}"/>
          </ac:spMkLst>
        </pc:spChg>
        <pc:spChg chg="add mod">
          <ac:chgData name="Cesar Augusto Lopez Gallego" userId="0dfa9112-9251-4882-b472-cf2dfcee09d1" providerId="ADAL" clId="{644E6930-16BF-478C-ACB4-6449241370A0}" dt="2026-01-27T00:48:17.006" v="438" actId="20577"/>
          <ac:spMkLst>
            <pc:docMk/>
            <pc:sldMk cId="0" sldId="283"/>
            <ac:spMk id="10" creationId="{293E6EC1-8B54-4DF8-9A57-44CAD90EF854}"/>
          </ac:spMkLst>
        </pc:spChg>
        <pc:grpChg chg="add mod">
          <ac:chgData name="Cesar Augusto Lopez Gallego" userId="0dfa9112-9251-4882-b472-cf2dfcee09d1" providerId="ADAL" clId="{644E6930-16BF-478C-ACB4-6449241370A0}" dt="2026-01-27T00:45:19.016" v="379" actId="1076"/>
          <ac:grpSpMkLst>
            <pc:docMk/>
            <pc:sldMk cId="0" sldId="283"/>
            <ac:grpSpMk id="11" creationId="{2419D0DC-B366-4852-A43F-0AD1A83F8F8D}"/>
          </ac:grpSpMkLst>
        </pc:grpChg>
        <pc:grpChg chg="add mod">
          <ac:chgData name="Cesar Augusto Lopez Gallego" userId="0dfa9112-9251-4882-b472-cf2dfcee09d1" providerId="ADAL" clId="{644E6930-16BF-478C-ACB4-6449241370A0}" dt="2026-01-27T00:47:25.066" v="415" actId="14100"/>
          <ac:grpSpMkLst>
            <pc:docMk/>
            <pc:sldMk cId="0" sldId="283"/>
            <ac:grpSpMk id="12" creationId="{35C1DA83-BF39-4F5B-A08A-357E044354CA}"/>
          </ac:grpSpMkLst>
        </pc:grpChg>
        <pc:picChg chg="mod">
          <ac:chgData name="Cesar Augusto Lopez Gallego" userId="0dfa9112-9251-4882-b472-cf2dfcee09d1" providerId="ADAL" clId="{644E6930-16BF-478C-ACB4-6449241370A0}" dt="2026-01-27T00:44:52.935" v="375" actId="1076"/>
          <ac:picMkLst>
            <pc:docMk/>
            <pc:sldMk cId="0" sldId="283"/>
            <ac:picMk id="3" creationId="{00000000-0000-0000-0000-000000000000}"/>
          </ac:picMkLst>
        </pc:picChg>
        <pc:picChg chg="mod">
          <ac:chgData name="Cesar Augusto Lopez Gallego" userId="0dfa9112-9251-4882-b472-cf2dfcee09d1" providerId="ADAL" clId="{644E6930-16BF-478C-ACB4-6449241370A0}" dt="2026-01-27T00:44:51.031" v="374" actId="1076"/>
          <ac:picMkLst>
            <pc:docMk/>
            <pc:sldMk cId="0" sldId="283"/>
            <ac:picMk id="6" creationId="{00000000-0000-0000-0000-000000000000}"/>
          </ac:picMkLst>
        </pc:picChg>
      </pc:sldChg>
      <pc:sldChg chg="del">
        <pc:chgData name="Cesar Augusto Lopez Gallego" userId="0dfa9112-9251-4882-b472-cf2dfcee09d1" providerId="ADAL" clId="{644E6930-16BF-478C-ACB4-6449241370A0}" dt="2026-01-27T00:43:05.186" v="371" actId="47"/>
        <pc:sldMkLst>
          <pc:docMk/>
          <pc:sldMk cId="0" sldId="285"/>
        </pc:sldMkLst>
      </pc:sldChg>
      <pc:sldChg chg="del">
        <pc:chgData name="Cesar Augusto Lopez Gallego" userId="0dfa9112-9251-4882-b472-cf2dfcee09d1" providerId="ADAL" clId="{644E6930-16BF-478C-ACB4-6449241370A0}" dt="2026-01-27T00:43:05.186" v="371" actId="47"/>
        <pc:sldMkLst>
          <pc:docMk/>
          <pc:sldMk cId="0" sldId="286"/>
        </pc:sldMkLst>
      </pc:sldChg>
      <pc:sldChg chg="del">
        <pc:chgData name="Cesar Augusto Lopez Gallego" userId="0dfa9112-9251-4882-b472-cf2dfcee09d1" providerId="ADAL" clId="{644E6930-16BF-478C-ACB4-6449241370A0}" dt="2026-01-26T16:50:44.108" v="2" actId="47"/>
        <pc:sldMkLst>
          <pc:docMk/>
          <pc:sldMk cId="0" sldId="287"/>
        </pc:sldMkLst>
      </pc:sldChg>
      <pc:sldChg chg="del">
        <pc:chgData name="Cesar Augusto Lopez Gallego" userId="0dfa9112-9251-4882-b472-cf2dfcee09d1" providerId="ADAL" clId="{644E6930-16BF-478C-ACB4-6449241370A0}" dt="2026-01-26T16:50:46.725" v="3" actId="47"/>
        <pc:sldMkLst>
          <pc:docMk/>
          <pc:sldMk cId="0" sldId="288"/>
        </pc:sldMkLst>
      </pc:sldChg>
      <pc:sldChg chg="del">
        <pc:chgData name="Cesar Augusto Lopez Gallego" userId="0dfa9112-9251-4882-b472-cf2dfcee09d1" providerId="ADAL" clId="{644E6930-16BF-478C-ACB4-6449241370A0}" dt="2026-01-26T16:50:56.244" v="4" actId="47"/>
        <pc:sldMkLst>
          <pc:docMk/>
          <pc:sldMk cId="0" sldId="290"/>
        </pc:sldMkLst>
      </pc:sldChg>
      <pc:sldChg chg="del">
        <pc:chgData name="Cesar Augusto Lopez Gallego" userId="0dfa9112-9251-4882-b472-cf2dfcee09d1" providerId="ADAL" clId="{644E6930-16BF-478C-ACB4-6449241370A0}" dt="2026-01-26T16:50:58.148" v="5" actId="47"/>
        <pc:sldMkLst>
          <pc:docMk/>
          <pc:sldMk cId="0" sldId="291"/>
        </pc:sldMkLst>
      </pc:sldChg>
      <pc:sldChg chg="del">
        <pc:chgData name="Cesar Augusto Lopez Gallego" userId="0dfa9112-9251-4882-b472-cf2dfcee09d1" providerId="ADAL" clId="{644E6930-16BF-478C-ACB4-6449241370A0}" dt="2026-01-26T16:51:01.010" v="6" actId="47"/>
        <pc:sldMkLst>
          <pc:docMk/>
          <pc:sldMk cId="0" sldId="292"/>
        </pc:sldMkLst>
      </pc:sldChg>
      <pc:sldChg chg="del">
        <pc:chgData name="Cesar Augusto Lopez Gallego" userId="0dfa9112-9251-4882-b472-cf2dfcee09d1" providerId="ADAL" clId="{644E6930-16BF-478C-ACB4-6449241370A0}" dt="2026-01-26T16:51:02.505" v="7" actId="47"/>
        <pc:sldMkLst>
          <pc:docMk/>
          <pc:sldMk cId="0" sldId="293"/>
        </pc:sldMkLst>
      </pc:sldChg>
      <pc:sldChg chg="del">
        <pc:chgData name="Cesar Augusto Lopez Gallego" userId="0dfa9112-9251-4882-b472-cf2dfcee09d1" providerId="ADAL" clId="{644E6930-16BF-478C-ACB4-6449241370A0}" dt="2026-01-26T16:51:04.339" v="8" actId="47"/>
        <pc:sldMkLst>
          <pc:docMk/>
          <pc:sldMk cId="0" sldId="294"/>
        </pc:sldMkLst>
      </pc:sldChg>
      <pc:sldChg chg="del">
        <pc:chgData name="Cesar Augusto Lopez Gallego" userId="0dfa9112-9251-4882-b472-cf2dfcee09d1" providerId="ADAL" clId="{644E6930-16BF-478C-ACB4-6449241370A0}" dt="2026-01-26T16:51:05.979" v="9" actId="47"/>
        <pc:sldMkLst>
          <pc:docMk/>
          <pc:sldMk cId="0" sldId="295"/>
        </pc:sldMkLst>
      </pc:sldChg>
      <pc:sldChg chg="del">
        <pc:chgData name="Cesar Augusto Lopez Gallego" userId="0dfa9112-9251-4882-b472-cf2dfcee09d1" providerId="ADAL" clId="{644E6930-16BF-478C-ACB4-6449241370A0}" dt="2026-01-26T16:51:07.360" v="10" actId="47"/>
        <pc:sldMkLst>
          <pc:docMk/>
          <pc:sldMk cId="0" sldId="296"/>
        </pc:sldMkLst>
      </pc:sldChg>
      <pc:sldChg chg="del">
        <pc:chgData name="Cesar Augusto Lopez Gallego" userId="0dfa9112-9251-4882-b472-cf2dfcee09d1" providerId="ADAL" clId="{644E6930-16BF-478C-ACB4-6449241370A0}" dt="2026-01-26T16:51:08.763" v="11" actId="47"/>
        <pc:sldMkLst>
          <pc:docMk/>
          <pc:sldMk cId="0" sldId="297"/>
        </pc:sldMkLst>
      </pc:sldChg>
      <pc:sldChg chg="del">
        <pc:chgData name="Cesar Augusto Lopez Gallego" userId="0dfa9112-9251-4882-b472-cf2dfcee09d1" providerId="ADAL" clId="{644E6930-16BF-478C-ACB4-6449241370A0}" dt="2026-01-26T16:51:11.295" v="12" actId="47"/>
        <pc:sldMkLst>
          <pc:docMk/>
          <pc:sldMk cId="0" sldId="298"/>
        </pc:sldMkLst>
      </pc:sldChg>
      <pc:sldChg chg="del">
        <pc:chgData name="Cesar Augusto Lopez Gallego" userId="0dfa9112-9251-4882-b472-cf2dfcee09d1" providerId="ADAL" clId="{644E6930-16BF-478C-ACB4-6449241370A0}" dt="2026-01-26T16:51:12.148" v="13" actId="47"/>
        <pc:sldMkLst>
          <pc:docMk/>
          <pc:sldMk cId="0" sldId="299"/>
        </pc:sldMkLst>
      </pc:sldChg>
      <pc:sldChg chg="del">
        <pc:chgData name="Cesar Augusto Lopez Gallego" userId="0dfa9112-9251-4882-b472-cf2dfcee09d1" providerId="ADAL" clId="{644E6930-16BF-478C-ACB4-6449241370A0}" dt="2026-01-26T16:51:13.608" v="14" actId="47"/>
        <pc:sldMkLst>
          <pc:docMk/>
          <pc:sldMk cId="0" sldId="300"/>
        </pc:sldMkLst>
      </pc:sldChg>
      <pc:sldChg chg="addSp delSp modSp add del mod">
        <pc:chgData name="Cesar Augusto Lopez Gallego" userId="0dfa9112-9251-4882-b472-cf2dfcee09d1" providerId="ADAL" clId="{644E6930-16BF-478C-ACB4-6449241370A0}" dt="2026-01-26T18:23:12.164" v="30" actId="47"/>
        <pc:sldMkLst>
          <pc:docMk/>
          <pc:sldMk cId="1498125355" sldId="302"/>
        </pc:sldMkLst>
        <pc:spChg chg="mod">
          <ac:chgData name="Cesar Augusto Lopez Gallego" userId="0dfa9112-9251-4882-b472-cf2dfcee09d1" providerId="ADAL" clId="{644E6930-16BF-478C-ACB4-6449241370A0}" dt="2026-01-26T18:21:38.017" v="20" actId="1076"/>
          <ac:spMkLst>
            <pc:docMk/>
            <pc:sldMk cId="1498125355" sldId="302"/>
            <ac:spMk id="4" creationId="{00000000-0000-0000-0000-000000000000}"/>
          </ac:spMkLst>
        </pc:spChg>
        <pc:spChg chg="mod">
          <ac:chgData name="Cesar Augusto Lopez Gallego" userId="0dfa9112-9251-4882-b472-cf2dfcee09d1" providerId="ADAL" clId="{644E6930-16BF-478C-ACB4-6449241370A0}" dt="2026-01-26T18:21:38.017" v="20" actId="1076"/>
          <ac:spMkLst>
            <pc:docMk/>
            <pc:sldMk cId="1498125355" sldId="302"/>
            <ac:spMk id="5" creationId="{00000000-0000-0000-0000-000000000000}"/>
          </ac:spMkLst>
        </pc:spChg>
        <pc:spChg chg="mod">
          <ac:chgData name="Cesar Augusto Lopez Gallego" userId="0dfa9112-9251-4882-b472-cf2dfcee09d1" providerId="ADAL" clId="{644E6930-16BF-478C-ACB4-6449241370A0}" dt="2026-01-26T18:21:38.017" v="20" actId="1076"/>
          <ac:spMkLst>
            <pc:docMk/>
            <pc:sldMk cId="1498125355" sldId="302"/>
            <ac:spMk id="6" creationId="{00000000-0000-0000-0000-000000000000}"/>
          </ac:spMkLst>
        </pc:spChg>
        <pc:spChg chg="mod">
          <ac:chgData name="Cesar Augusto Lopez Gallego" userId="0dfa9112-9251-4882-b472-cf2dfcee09d1" providerId="ADAL" clId="{644E6930-16BF-478C-ACB4-6449241370A0}" dt="2026-01-26T18:21:38.017" v="20" actId="1076"/>
          <ac:spMkLst>
            <pc:docMk/>
            <pc:sldMk cId="1498125355" sldId="302"/>
            <ac:spMk id="7" creationId="{00000000-0000-0000-0000-000000000000}"/>
          </ac:spMkLst>
        </pc:spChg>
        <pc:spChg chg="mod">
          <ac:chgData name="Cesar Augusto Lopez Gallego" userId="0dfa9112-9251-4882-b472-cf2dfcee09d1" providerId="ADAL" clId="{644E6930-16BF-478C-ACB4-6449241370A0}" dt="2026-01-26T18:21:38.017" v="20" actId="1076"/>
          <ac:spMkLst>
            <pc:docMk/>
            <pc:sldMk cId="1498125355" sldId="302"/>
            <ac:spMk id="8" creationId="{00000000-0000-0000-0000-000000000000}"/>
          </ac:spMkLst>
        </pc:spChg>
        <pc:spChg chg="mod">
          <ac:chgData name="Cesar Augusto Lopez Gallego" userId="0dfa9112-9251-4882-b472-cf2dfcee09d1" providerId="ADAL" clId="{644E6930-16BF-478C-ACB4-6449241370A0}" dt="2026-01-26T18:21:38.017" v="20" actId="1076"/>
          <ac:spMkLst>
            <pc:docMk/>
            <pc:sldMk cId="1498125355" sldId="302"/>
            <ac:spMk id="9" creationId="{00000000-0000-0000-0000-000000000000}"/>
          </ac:spMkLst>
        </pc:spChg>
        <pc:spChg chg="mod">
          <ac:chgData name="Cesar Augusto Lopez Gallego" userId="0dfa9112-9251-4882-b472-cf2dfcee09d1" providerId="ADAL" clId="{644E6930-16BF-478C-ACB4-6449241370A0}" dt="2026-01-26T18:21:38.017" v="20" actId="1076"/>
          <ac:spMkLst>
            <pc:docMk/>
            <pc:sldMk cId="1498125355" sldId="302"/>
            <ac:spMk id="10" creationId="{00000000-0000-0000-0000-000000000000}"/>
          </ac:spMkLst>
        </pc:spChg>
        <pc:spChg chg="mod">
          <ac:chgData name="Cesar Augusto Lopez Gallego" userId="0dfa9112-9251-4882-b472-cf2dfcee09d1" providerId="ADAL" clId="{644E6930-16BF-478C-ACB4-6449241370A0}" dt="2026-01-26T18:21:38.017" v="20" actId="1076"/>
          <ac:spMkLst>
            <pc:docMk/>
            <pc:sldMk cId="1498125355" sldId="302"/>
            <ac:spMk id="11" creationId="{00000000-0000-0000-0000-000000000000}"/>
          </ac:spMkLst>
        </pc:spChg>
        <pc:spChg chg="mod">
          <ac:chgData name="Cesar Augusto Lopez Gallego" userId="0dfa9112-9251-4882-b472-cf2dfcee09d1" providerId="ADAL" clId="{644E6930-16BF-478C-ACB4-6449241370A0}" dt="2026-01-26T18:21:38.017" v="20" actId="1076"/>
          <ac:spMkLst>
            <pc:docMk/>
            <pc:sldMk cId="1498125355" sldId="302"/>
            <ac:spMk id="12" creationId="{00000000-0000-0000-0000-000000000000}"/>
          </ac:spMkLst>
        </pc:spChg>
        <pc:spChg chg="mod">
          <ac:chgData name="Cesar Augusto Lopez Gallego" userId="0dfa9112-9251-4882-b472-cf2dfcee09d1" providerId="ADAL" clId="{644E6930-16BF-478C-ACB4-6449241370A0}" dt="2026-01-26T18:21:38.017" v="20" actId="1076"/>
          <ac:spMkLst>
            <pc:docMk/>
            <pc:sldMk cId="1498125355" sldId="302"/>
            <ac:spMk id="13" creationId="{00000000-0000-0000-0000-000000000000}"/>
          </ac:spMkLst>
        </pc:spChg>
        <pc:spChg chg="mod">
          <ac:chgData name="Cesar Augusto Lopez Gallego" userId="0dfa9112-9251-4882-b472-cf2dfcee09d1" providerId="ADAL" clId="{644E6930-16BF-478C-ACB4-6449241370A0}" dt="2026-01-26T18:21:38.017" v="20" actId="1076"/>
          <ac:spMkLst>
            <pc:docMk/>
            <pc:sldMk cId="1498125355" sldId="302"/>
            <ac:spMk id="14" creationId="{00000000-0000-0000-0000-000000000000}"/>
          </ac:spMkLst>
        </pc:spChg>
        <pc:spChg chg="mod">
          <ac:chgData name="Cesar Augusto Lopez Gallego" userId="0dfa9112-9251-4882-b472-cf2dfcee09d1" providerId="ADAL" clId="{644E6930-16BF-478C-ACB4-6449241370A0}" dt="2026-01-26T18:21:38.017" v="20" actId="1076"/>
          <ac:spMkLst>
            <pc:docMk/>
            <pc:sldMk cId="1498125355" sldId="302"/>
            <ac:spMk id="15" creationId="{00000000-0000-0000-0000-000000000000}"/>
          </ac:spMkLst>
        </pc:spChg>
        <pc:picChg chg="del">
          <ac:chgData name="Cesar Augusto Lopez Gallego" userId="0dfa9112-9251-4882-b472-cf2dfcee09d1" providerId="ADAL" clId="{644E6930-16BF-478C-ACB4-6449241370A0}" dt="2026-01-26T18:21:27.791" v="19" actId="478"/>
          <ac:picMkLst>
            <pc:docMk/>
            <pc:sldMk cId="1498125355" sldId="302"/>
            <ac:picMk id="2" creationId="{00000000-0000-0000-0000-000000000000}"/>
          </ac:picMkLst>
        </pc:picChg>
        <pc:picChg chg="add del mod">
          <ac:chgData name="Cesar Augusto Lopez Gallego" userId="0dfa9112-9251-4882-b472-cf2dfcee09d1" providerId="ADAL" clId="{644E6930-16BF-478C-ACB4-6449241370A0}" dt="2026-01-26T18:22:16.363" v="24" actId="21"/>
          <ac:picMkLst>
            <pc:docMk/>
            <pc:sldMk cId="1498125355" sldId="302"/>
            <ac:picMk id="17" creationId="{286FB3E0-6A2B-473C-92CF-65303C9A36C1}"/>
          </ac:picMkLst>
        </pc:picChg>
      </pc:sldChg>
      <pc:sldChg chg="addSp delSp modSp add del mod">
        <pc:chgData name="Cesar Augusto Lopez Gallego" userId="0dfa9112-9251-4882-b472-cf2dfcee09d1" providerId="ADAL" clId="{644E6930-16BF-478C-ACB4-6449241370A0}" dt="2026-01-26T22:10:37.122" v="183" actId="2696"/>
        <pc:sldMkLst>
          <pc:docMk/>
          <pc:sldMk cId="1963926045" sldId="302"/>
        </pc:sldMkLst>
        <pc:spChg chg="mod">
          <ac:chgData name="Cesar Augusto Lopez Gallego" userId="0dfa9112-9251-4882-b472-cf2dfcee09d1" providerId="ADAL" clId="{644E6930-16BF-478C-ACB4-6449241370A0}" dt="2026-01-26T19:11:51.971" v="128" actId="20577"/>
          <ac:spMkLst>
            <pc:docMk/>
            <pc:sldMk cId="1963926045" sldId="302"/>
            <ac:spMk id="3" creationId="{00000000-0000-0000-0000-000000000000}"/>
          </ac:spMkLst>
        </pc:spChg>
        <pc:spChg chg="del">
          <ac:chgData name="Cesar Augusto Lopez Gallego" userId="0dfa9112-9251-4882-b472-cf2dfcee09d1" providerId="ADAL" clId="{644E6930-16BF-478C-ACB4-6449241370A0}" dt="2026-01-26T18:56:24.380" v="93" actId="478"/>
          <ac:spMkLst>
            <pc:docMk/>
            <pc:sldMk cId="1963926045" sldId="302"/>
            <ac:spMk id="5" creationId="{00000000-0000-0000-0000-000000000000}"/>
          </ac:spMkLst>
        </pc:spChg>
        <pc:spChg chg="del">
          <ac:chgData name="Cesar Augusto Lopez Gallego" userId="0dfa9112-9251-4882-b472-cf2dfcee09d1" providerId="ADAL" clId="{644E6930-16BF-478C-ACB4-6449241370A0}" dt="2026-01-26T18:56:24.380" v="93" actId="478"/>
          <ac:spMkLst>
            <pc:docMk/>
            <pc:sldMk cId="1963926045" sldId="302"/>
            <ac:spMk id="6" creationId="{00000000-0000-0000-0000-000000000000}"/>
          </ac:spMkLst>
        </pc:spChg>
        <pc:spChg chg="del">
          <ac:chgData name="Cesar Augusto Lopez Gallego" userId="0dfa9112-9251-4882-b472-cf2dfcee09d1" providerId="ADAL" clId="{644E6930-16BF-478C-ACB4-6449241370A0}" dt="2026-01-26T18:56:24.380" v="93" actId="478"/>
          <ac:spMkLst>
            <pc:docMk/>
            <pc:sldMk cId="1963926045" sldId="302"/>
            <ac:spMk id="8" creationId="{00000000-0000-0000-0000-000000000000}"/>
          </ac:spMkLst>
        </pc:spChg>
        <pc:spChg chg="del">
          <ac:chgData name="Cesar Augusto Lopez Gallego" userId="0dfa9112-9251-4882-b472-cf2dfcee09d1" providerId="ADAL" clId="{644E6930-16BF-478C-ACB4-6449241370A0}" dt="2026-01-26T18:56:24.380" v="93" actId="478"/>
          <ac:spMkLst>
            <pc:docMk/>
            <pc:sldMk cId="1963926045" sldId="302"/>
            <ac:spMk id="9" creationId="{00000000-0000-0000-0000-000000000000}"/>
          </ac:spMkLst>
        </pc:spChg>
        <pc:spChg chg="del">
          <ac:chgData name="Cesar Augusto Lopez Gallego" userId="0dfa9112-9251-4882-b472-cf2dfcee09d1" providerId="ADAL" clId="{644E6930-16BF-478C-ACB4-6449241370A0}" dt="2026-01-26T18:56:24.380" v="93" actId="478"/>
          <ac:spMkLst>
            <pc:docMk/>
            <pc:sldMk cId="1963926045" sldId="302"/>
            <ac:spMk id="11" creationId="{00000000-0000-0000-0000-000000000000}"/>
          </ac:spMkLst>
        </pc:spChg>
        <pc:spChg chg="del">
          <ac:chgData name="Cesar Augusto Lopez Gallego" userId="0dfa9112-9251-4882-b472-cf2dfcee09d1" providerId="ADAL" clId="{644E6930-16BF-478C-ACB4-6449241370A0}" dt="2026-01-26T18:56:24.380" v="93" actId="478"/>
          <ac:spMkLst>
            <pc:docMk/>
            <pc:sldMk cId="1963926045" sldId="302"/>
            <ac:spMk id="12" creationId="{00000000-0000-0000-0000-000000000000}"/>
          </ac:spMkLst>
        </pc:spChg>
        <pc:spChg chg="add mod">
          <ac:chgData name="Cesar Augusto Lopez Gallego" userId="0dfa9112-9251-4882-b472-cf2dfcee09d1" providerId="ADAL" clId="{644E6930-16BF-478C-ACB4-6449241370A0}" dt="2026-01-26T22:10:08.379" v="172" actId="1076"/>
          <ac:spMkLst>
            <pc:docMk/>
            <pc:sldMk cId="1963926045" sldId="302"/>
            <ac:spMk id="14" creationId="{333C175C-3D3A-4DE6-801A-EFF53EC2513E}"/>
          </ac:spMkLst>
        </pc:spChg>
        <pc:picChg chg="del">
          <ac:chgData name="Cesar Augusto Lopez Gallego" userId="0dfa9112-9251-4882-b472-cf2dfcee09d1" providerId="ADAL" clId="{644E6930-16BF-478C-ACB4-6449241370A0}" dt="2026-01-26T18:56:24.380" v="93" actId="478"/>
          <ac:picMkLst>
            <pc:docMk/>
            <pc:sldMk cId="1963926045" sldId="302"/>
            <ac:picMk id="4" creationId="{00000000-0000-0000-0000-000000000000}"/>
          </ac:picMkLst>
        </pc:picChg>
        <pc:picChg chg="del">
          <ac:chgData name="Cesar Augusto Lopez Gallego" userId="0dfa9112-9251-4882-b472-cf2dfcee09d1" providerId="ADAL" clId="{644E6930-16BF-478C-ACB4-6449241370A0}" dt="2026-01-26T18:56:24.380" v="93" actId="478"/>
          <ac:picMkLst>
            <pc:docMk/>
            <pc:sldMk cId="1963926045" sldId="302"/>
            <ac:picMk id="7" creationId="{00000000-0000-0000-0000-000000000000}"/>
          </ac:picMkLst>
        </pc:picChg>
        <pc:picChg chg="del">
          <ac:chgData name="Cesar Augusto Lopez Gallego" userId="0dfa9112-9251-4882-b472-cf2dfcee09d1" providerId="ADAL" clId="{644E6930-16BF-478C-ACB4-6449241370A0}" dt="2026-01-26T18:56:24.380" v="93" actId="478"/>
          <ac:picMkLst>
            <pc:docMk/>
            <pc:sldMk cId="1963926045" sldId="302"/>
            <ac:picMk id="10" creationId="{00000000-0000-0000-0000-000000000000}"/>
          </ac:picMkLst>
        </pc:picChg>
        <pc:picChg chg="add del mod">
          <ac:chgData name="Cesar Augusto Lopez Gallego" userId="0dfa9112-9251-4882-b472-cf2dfcee09d1" providerId="ADAL" clId="{644E6930-16BF-478C-ACB4-6449241370A0}" dt="2026-01-26T22:10:11.541" v="179" actId="478"/>
          <ac:picMkLst>
            <pc:docMk/>
            <pc:sldMk cId="1963926045" sldId="302"/>
            <ac:picMk id="13" creationId="{85C2B371-4DDA-4080-BE99-A9FAD2273971}"/>
          </ac:picMkLst>
        </pc:picChg>
        <pc:picChg chg="add del mod">
          <ac:chgData name="Cesar Augusto Lopez Gallego" userId="0dfa9112-9251-4882-b472-cf2dfcee09d1" providerId="ADAL" clId="{644E6930-16BF-478C-ACB4-6449241370A0}" dt="2026-01-26T22:10:10.972" v="178"/>
          <ac:picMkLst>
            <pc:docMk/>
            <pc:sldMk cId="1963926045" sldId="302"/>
            <ac:picMk id="15" creationId="{56F1763D-B18D-4396-80B5-FB9A3F467E0F}"/>
          </ac:picMkLst>
        </pc:picChg>
      </pc:sldChg>
      <pc:sldChg chg="del">
        <pc:chgData name="Cesar Augusto Lopez Gallego" userId="0dfa9112-9251-4882-b472-cf2dfcee09d1" providerId="ADAL" clId="{644E6930-16BF-478C-ACB4-6449241370A0}" dt="2026-01-26T16:51:24.381" v="15" actId="47"/>
        <pc:sldMkLst>
          <pc:docMk/>
          <pc:sldMk cId="1963926045" sldId="302"/>
        </pc:sldMkLst>
      </pc:sldChg>
      <pc:sldChg chg="del">
        <pc:chgData name="Cesar Augusto Lopez Gallego" userId="0dfa9112-9251-4882-b472-cf2dfcee09d1" providerId="ADAL" clId="{644E6930-16BF-478C-ACB4-6449241370A0}" dt="2026-01-26T16:51:27.923" v="16" actId="47"/>
        <pc:sldMkLst>
          <pc:docMk/>
          <pc:sldMk cId="965374031" sldId="303"/>
        </pc:sldMkLst>
      </pc:sldChg>
      <pc:sldChg chg="addSp delSp modSp add mod">
        <pc:chgData name="Cesar Augusto Lopez Gallego" userId="0dfa9112-9251-4882-b472-cf2dfcee09d1" providerId="ADAL" clId="{644E6930-16BF-478C-ACB4-6449241370A0}" dt="2026-01-26T22:11:42.014" v="207" actId="1076"/>
        <pc:sldMkLst>
          <pc:docMk/>
          <pc:sldMk cId="965374031" sldId="303"/>
        </pc:sldMkLst>
        <pc:spChg chg="mod">
          <ac:chgData name="Cesar Augusto Lopez Gallego" userId="0dfa9112-9251-4882-b472-cf2dfcee09d1" providerId="ADAL" clId="{644E6930-16BF-478C-ACB4-6449241370A0}" dt="2026-01-26T22:10:56.781" v="193" actId="20577"/>
          <ac:spMkLst>
            <pc:docMk/>
            <pc:sldMk cId="965374031" sldId="303"/>
            <ac:spMk id="2" creationId="{00000000-0000-0000-0000-000000000000}"/>
          </ac:spMkLst>
        </pc:spChg>
        <pc:spChg chg="del">
          <ac:chgData name="Cesar Augusto Lopez Gallego" userId="0dfa9112-9251-4882-b472-cf2dfcee09d1" providerId="ADAL" clId="{644E6930-16BF-478C-ACB4-6449241370A0}" dt="2026-01-26T22:10:59.880" v="194" actId="478"/>
          <ac:spMkLst>
            <pc:docMk/>
            <pc:sldMk cId="965374031" sldId="303"/>
            <ac:spMk id="3" creationId="{00000000-0000-0000-0000-000000000000}"/>
          </ac:spMkLst>
        </pc:spChg>
        <pc:spChg chg="mod">
          <ac:chgData name="Cesar Augusto Lopez Gallego" userId="0dfa9112-9251-4882-b472-cf2dfcee09d1" providerId="ADAL" clId="{644E6930-16BF-478C-ACB4-6449241370A0}" dt="2026-01-26T22:11:40.903" v="206" actId="1076"/>
          <ac:spMkLst>
            <pc:docMk/>
            <pc:sldMk cId="965374031" sldId="303"/>
            <ac:spMk id="14" creationId="{333C175C-3D3A-4DE6-801A-EFF53EC2513E}"/>
          </ac:spMkLst>
        </pc:spChg>
        <pc:picChg chg="del">
          <ac:chgData name="Cesar Augusto Lopez Gallego" userId="0dfa9112-9251-4882-b472-cf2dfcee09d1" providerId="ADAL" clId="{644E6930-16BF-478C-ACB4-6449241370A0}" dt="2026-01-26T22:11:01.586" v="195" actId="478"/>
          <ac:picMkLst>
            <pc:docMk/>
            <pc:sldMk cId="965374031" sldId="303"/>
            <ac:picMk id="13" creationId="{85C2B371-4DDA-4080-BE99-A9FAD2273971}"/>
          </ac:picMkLst>
        </pc:picChg>
        <pc:picChg chg="add mod">
          <ac:chgData name="Cesar Augusto Lopez Gallego" userId="0dfa9112-9251-4882-b472-cf2dfcee09d1" providerId="ADAL" clId="{644E6930-16BF-478C-ACB4-6449241370A0}" dt="2026-01-26T22:11:42.014" v="207" actId="1076"/>
          <ac:picMkLst>
            <pc:docMk/>
            <pc:sldMk cId="965374031" sldId="303"/>
            <ac:picMk id="1026" creationId="{44DAE34C-2BA5-4C61-AE9C-72A05892420B}"/>
          </ac:picMkLst>
        </pc:picChg>
      </pc:sldChg>
      <pc:sldChg chg="new del">
        <pc:chgData name="Cesar Augusto Lopez Gallego" userId="0dfa9112-9251-4882-b472-cf2dfcee09d1" providerId="ADAL" clId="{644E6930-16BF-478C-ACB4-6449241370A0}" dt="2026-01-26T22:10:33.722" v="181" actId="680"/>
        <pc:sldMkLst>
          <pc:docMk/>
          <pc:sldMk cId="1001445837" sldId="303"/>
        </pc:sldMkLst>
      </pc:sldChg>
      <pc:sldChg chg="add del">
        <pc:chgData name="Cesar Augusto Lopez Gallego" userId="0dfa9112-9251-4882-b472-cf2dfcee09d1" providerId="ADAL" clId="{644E6930-16BF-478C-ACB4-6449241370A0}" dt="2026-01-26T18:56:27.797" v="95"/>
        <pc:sldMkLst>
          <pc:docMk/>
          <pc:sldMk cId="3327317050" sldId="303"/>
        </pc:sldMkLst>
      </pc:sldChg>
      <pc:sldChg chg="addSp modSp new mod">
        <pc:chgData name="Cesar Augusto Lopez Gallego" userId="0dfa9112-9251-4882-b472-cf2dfcee09d1" providerId="ADAL" clId="{644E6930-16BF-478C-ACB4-6449241370A0}" dt="2026-01-27T01:26:34.722" v="1225" actId="20577"/>
        <pc:sldMkLst>
          <pc:docMk/>
          <pc:sldMk cId="2758547172" sldId="304"/>
        </pc:sldMkLst>
        <pc:spChg chg="add mod">
          <ac:chgData name="Cesar Augusto Lopez Gallego" userId="0dfa9112-9251-4882-b472-cf2dfcee09d1" providerId="ADAL" clId="{644E6930-16BF-478C-ACB4-6449241370A0}" dt="2026-01-27T00:49:52.614" v="471" actId="20577"/>
          <ac:spMkLst>
            <pc:docMk/>
            <pc:sldMk cId="2758547172" sldId="304"/>
            <ac:spMk id="2" creationId="{E3D1DE92-69B7-4DE9-8BEA-B5F3B35D9126}"/>
          </ac:spMkLst>
        </pc:spChg>
        <pc:spChg chg="add mod">
          <ac:chgData name="Cesar Augusto Lopez Gallego" userId="0dfa9112-9251-4882-b472-cf2dfcee09d1" providerId="ADAL" clId="{644E6930-16BF-478C-ACB4-6449241370A0}" dt="2026-01-27T01:26:34.722" v="1225" actId="20577"/>
          <ac:spMkLst>
            <pc:docMk/>
            <pc:sldMk cId="2758547172" sldId="304"/>
            <ac:spMk id="3" creationId="{B4C88C10-6AE4-4FB2-BD8B-45C814108939}"/>
          </ac:spMkLst>
        </pc:spChg>
      </pc:sldChg>
      <pc:sldChg chg="modSp del mod">
        <pc:chgData name="Cesar Augusto Lopez Gallego" userId="0dfa9112-9251-4882-b472-cf2dfcee09d1" providerId="ADAL" clId="{644E6930-16BF-478C-ACB4-6449241370A0}" dt="2026-01-27T12:31:35.551" v="1400" actId="20577"/>
        <pc:sldMkLst>
          <pc:docMk/>
          <pc:sldMk cId="2758547172" sldId="304"/>
        </pc:sldMkLst>
        <pc:spChg chg="mod">
          <ac:chgData name="Cesar Augusto Lopez Gallego" userId="0dfa9112-9251-4882-b472-cf2dfcee09d1" providerId="ADAL" clId="{644E6930-16BF-478C-ACB4-6449241370A0}" dt="2026-01-27T12:31:35.551" v="1400" actId="20577"/>
          <ac:spMkLst>
            <pc:docMk/>
            <pc:sldMk cId="2758547172" sldId="304"/>
            <ac:spMk id="3" creationId="{B4C88C10-6AE4-4FB2-BD8B-45C814108939}"/>
          </ac:spMkLst>
        </pc:spChg>
      </pc:sldChg>
      <pc:sldChg chg="addSp delSp modSp add mod">
        <pc:chgData name="Cesar Augusto Lopez Gallego" userId="0dfa9112-9251-4882-b472-cf2dfcee09d1" providerId="ADAL" clId="{644E6930-16BF-478C-ACB4-6449241370A0}" dt="2026-01-27T12:26:25.912" v="1305" actId="20577"/>
        <pc:sldMkLst>
          <pc:docMk/>
          <pc:sldMk cId="111175841" sldId="305"/>
        </pc:sldMkLst>
        <pc:spChg chg="mod">
          <ac:chgData name="Cesar Augusto Lopez Gallego" userId="0dfa9112-9251-4882-b472-cf2dfcee09d1" providerId="ADAL" clId="{644E6930-16BF-478C-ACB4-6449241370A0}" dt="2026-01-27T00:58:26.772" v="812" actId="20577"/>
          <ac:spMkLst>
            <pc:docMk/>
            <pc:sldMk cId="111175841" sldId="305"/>
            <ac:spMk id="2" creationId="{00000000-0000-0000-0000-000000000000}"/>
          </ac:spMkLst>
        </pc:spChg>
        <pc:spChg chg="mod">
          <ac:chgData name="Cesar Augusto Lopez Gallego" userId="0dfa9112-9251-4882-b472-cf2dfcee09d1" providerId="ADAL" clId="{644E6930-16BF-478C-ACB4-6449241370A0}" dt="2026-01-27T01:01:44.518" v="865" actId="1076"/>
          <ac:spMkLst>
            <pc:docMk/>
            <pc:sldMk cId="111175841" sldId="305"/>
            <ac:spMk id="4" creationId="{00000000-0000-0000-0000-000000000000}"/>
          </ac:spMkLst>
        </pc:spChg>
        <pc:spChg chg="mod">
          <ac:chgData name="Cesar Augusto Lopez Gallego" userId="0dfa9112-9251-4882-b472-cf2dfcee09d1" providerId="ADAL" clId="{644E6930-16BF-478C-ACB4-6449241370A0}" dt="2026-01-27T01:01:44.518" v="865" actId="1076"/>
          <ac:spMkLst>
            <pc:docMk/>
            <pc:sldMk cId="111175841" sldId="305"/>
            <ac:spMk id="5" creationId="{00000000-0000-0000-0000-000000000000}"/>
          </ac:spMkLst>
        </pc:spChg>
        <pc:spChg chg="del">
          <ac:chgData name="Cesar Augusto Lopez Gallego" userId="0dfa9112-9251-4882-b472-cf2dfcee09d1" providerId="ADAL" clId="{644E6930-16BF-478C-ACB4-6449241370A0}" dt="2026-01-27T00:59:41.182" v="828" actId="478"/>
          <ac:spMkLst>
            <pc:docMk/>
            <pc:sldMk cId="111175841" sldId="305"/>
            <ac:spMk id="7" creationId="{00000000-0000-0000-0000-000000000000}"/>
          </ac:spMkLst>
        </pc:spChg>
        <pc:spChg chg="del">
          <ac:chgData name="Cesar Augusto Lopez Gallego" userId="0dfa9112-9251-4882-b472-cf2dfcee09d1" providerId="ADAL" clId="{644E6930-16BF-478C-ACB4-6449241370A0}" dt="2026-01-27T00:59:41.182" v="828" actId="478"/>
          <ac:spMkLst>
            <pc:docMk/>
            <pc:sldMk cId="111175841" sldId="305"/>
            <ac:spMk id="8" creationId="{00000000-0000-0000-0000-000000000000}"/>
          </ac:spMkLst>
        </pc:spChg>
        <pc:spChg chg="del">
          <ac:chgData name="Cesar Augusto Lopez Gallego" userId="0dfa9112-9251-4882-b472-cf2dfcee09d1" providerId="ADAL" clId="{644E6930-16BF-478C-ACB4-6449241370A0}" dt="2026-01-27T01:02:24.590" v="867" actId="478"/>
          <ac:spMkLst>
            <pc:docMk/>
            <pc:sldMk cId="111175841" sldId="305"/>
            <ac:spMk id="10" creationId="{00000000-0000-0000-0000-000000000000}"/>
          </ac:spMkLst>
        </pc:spChg>
        <pc:spChg chg="del">
          <ac:chgData name="Cesar Augusto Lopez Gallego" userId="0dfa9112-9251-4882-b472-cf2dfcee09d1" providerId="ADAL" clId="{644E6930-16BF-478C-ACB4-6449241370A0}" dt="2026-01-27T01:02:21.868" v="866" actId="478"/>
          <ac:spMkLst>
            <pc:docMk/>
            <pc:sldMk cId="111175841" sldId="305"/>
            <ac:spMk id="11" creationId="{00000000-0000-0000-0000-000000000000}"/>
          </ac:spMkLst>
        </pc:spChg>
        <pc:spChg chg="add mod">
          <ac:chgData name="Cesar Augusto Lopez Gallego" userId="0dfa9112-9251-4882-b472-cf2dfcee09d1" providerId="ADAL" clId="{644E6930-16BF-478C-ACB4-6449241370A0}" dt="2026-01-27T12:26:25.912" v="1305" actId="20577"/>
          <ac:spMkLst>
            <pc:docMk/>
            <pc:sldMk cId="111175841" sldId="305"/>
            <ac:spMk id="13" creationId="{7A6A1857-D3EA-4F4E-B9B8-B837146B4EF1}"/>
          </ac:spMkLst>
        </pc:spChg>
        <pc:picChg chg="del mod">
          <ac:chgData name="Cesar Augusto Lopez Gallego" userId="0dfa9112-9251-4882-b472-cf2dfcee09d1" providerId="ADAL" clId="{644E6930-16BF-478C-ACB4-6449241370A0}" dt="2026-01-27T00:59:49.632" v="831" actId="478"/>
          <ac:picMkLst>
            <pc:docMk/>
            <pc:sldMk cId="111175841" sldId="305"/>
            <ac:picMk id="3" creationId="{00000000-0000-0000-0000-000000000000}"/>
          </ac:picMkLst>
        </pc:picChg>
        <pc:picChg chg="del">
          <ac:chgData name="Cesar Augusto Lopez Gallego" userId="0dfa9112-9251-4882-b472-cf2dfcee09d1" providerId="ADAL" clId="{644E6930-16BF-478C-ACB4-6449241370A0}" dt="2026-01-27T00:59:41.182" v="828" actId="478"/>
          <ac:picMkLst>
            <pc:docMk/>
            <pc:sldMk cId="111175841" sldId="305"/>
            <ac:picMk id="6" creationId="{00000000-0000-0000-0000-000000000000}"/>
          </ac:picMkLst>
        </pc:picChg>
        <pc:picChg chg="del">
          <ac:chgData name="Cesar Augusto Lopez Gallego" userId="0dfa9112-9251-4882-b472-cf2dfcee09d1" providerId="ADAL" clId="{644E6930-16BF-478C-ACB4-6449241370A0}" dt="2026-01-27T01:02:21.868" v="866" actId="478"/>
          <ac:picMkLst>
            <pc:docMk/>
            <pc:sldMk cId="111175841" sldId="305"/>
            <ac:picMk id="9" creationId="{00000000-0000-0000-0000-000000000000}"/>
          </ac:picMkLst>
        </pc:picChg>
        <pc:picChg chg="add mod">
          <ac:chgData name="Cesar Augusto Lopez Gallego" userId="0dfa9112-9251-4882-b472-cf2dfcee09d1" providerId="ADAL" clId="{644E6930-16BF-478C-ACB4-6449241370A0}" dt="2026-01-27T01:02:33.021" v="870" actId="1076"/>
          <ac:picMkLst>
            <pc:docMk/>
            <pc:sldMk cId="111175841" sldId="305"/>
            <ac:picMk id="12" creationId="{47ADCAB7-105F-4E7B-B6E1-9957E90B68CE}"/>
          </ac:picMkLst>
        </pc:picChg>
      </pc:sldChg>
      <pc:sldChg chg="addSp delSp modSp add mod">
        <pc:chgData name="Cesar Augusto Lopez Gallego" userId="0dfa9112-9251-4882-b472-cf2dfcee09d1" providerId="ADAL" clId="{644E6930-16BF-478C-ACB4-6449241370A0}" dt="2026-01-27T01:27:30.030" v="1233" actId="14100"/>
        <pc:sldMkLst>
          <pc:docMk/>
          <pc:sldMk cId="85514049" sldId="306"/>
        </pc:sldMkLst>
        <pc:spChg chg="mod">
          <ac:chgData name="Cesar Augusto Lopez Gallego" userId="0dfa9112-9251-4882-b472-cf2dfcee09d1" providerId="ADAL" clId="{644E6930-16BF-478C-ACB4-6449241370A0}" dt="2026-01-27T01:24:46.690" v="1131" actId="20577"/>
          <ac:spMkLst>
            <pc:docMk/>
            <pc:sldMk cId="85514049" sldId="306"/>
            <ac:spMk id="2" creationId="{00000000-0000-0000-0000-000000000000}"/>
          </ac:spMkLst>
        </pc:spChg>
        <pc:spChg chg="mod">
          <ac:chgData name="Cesar Augusto Lopez Gallego" userId="0dfa9112-9251-4882-b472-cf2dfcee09d1" providerId="ADAL" clId="{644E6930-16BF-478C-ACB4-6449241370A0}" dt="2026-01-27T01:13:28.703" v="955" actId="20577"/>
          <ac:spMkLst>
            <pc:docMk/>
            <pc:sldMk cId="85514049" sldId="306"/>
            <ac:spMk id="4" creationId="{00000000-0000-0000-0000-000000000000}"/>
          </ac:spMkLst>
        </pc:spChg>
        <pc:spChg chg="mod">
          <ac:chgData name="Cesar Augusto Lopez Gallego" userId="0dfa9112-9251-4882-b472-cf2dfcee09d1" providerId="ADAL" clId="{644E6930-16BF-478C-ACB4-6449241370A0}" dt="2026-01-27T01:16:02.932" v="993" actId="20577"/>
          <ac:spMkLst>
            <pc:docMk/>
            <pc:sldMk cId="85514049" sldId="306"/>
            <ac:spMk id="5" creationId="{00000000-0000-0000-0000-000000000000}"/>
          </ac:spMkLst>
        </pc:spChg>
        <pc:spChg chg="mod">
          <ac:chgData name="Cesar Augusto Lopez Gallego" userId="0dfa9112-9251-4882-b472-cf2dfcee09d1" providerId="ADAL" clId="{644E6930-16BF-478C-ACB4-6449241370A0}" dt="2026-01-27T01:25:15.333" v="1141" actId="1076"/>
          <ac:spMkLst>
            <pc:docMk/>
            <pc:sldMk cId="85514049" sldId="306"/>
            <ac:spMk id="7" creationId="{00000000-0000-0000-0000-000000000000}"/>
          </ac:spMkLst>
        </pc:spChg>
        <pc:spChg chg="mod">
          <ac:chgData name="Cesar Augusto Lopez Gallego" userId="0dfa9112-9251-4882-b472-cf2dfcee09d1" providerId="ADAL" clId="{644E6930-16BF-478C-ACB4-6449241370A0}" dt="2026-01-27T01:25:08.717" v="1138" actId="1076"/>
          <ac:spMkLst>
            <pc:docMk/>
            <pc:sldMk cId="85514049" sldId="306"/>
            <ac:spMk id="8" creationId="{00000000-0000-0000-0000-000000000000}"/>
          </ac:spMkLst>
        </pc:spChg>
        <pc:spChg chg="del">
          <ac:chgData name="Cesar Augusto Lopez Gallego" userId="0dfa9112-9251-4882-b472-cf2dfcee09d1" providerId="ADAL" clId="{644E6930-16BF-478C-ACB4-6449241370A0}" dt="2026-01-27T01:21:52.279" v="1093" actId="478"/>
          <ac:spMkLst>
            <pc:docMk/>
            <pc:sldMk cId="85514049" sldId="306"/>
            <ac:spMk id="10" creationId="{00000000-0000-0000-0000-000000000000}"/>
          </ac:spMkLst>
        </pc:spChg>
        <pc:spChg chg="del">
          <ac:chgData name="Cesar Augusto Lopez Gallego" userId="0dfa9112-9251-4882-b472-cf2dfcee09d1" providerId="ADAL" clId="{644E6930-16BF-478C-ACB4-6449241370A0}" dt="2026-01-27T01:21:49.519" v="1092" actId="478"/>
          <ac:spMkLst>
            <pc:docMk/>
            <pc:sldMk cId="85514049" sldId="306"/>
            <ac:spMk id="11" creationId="{00000000-0000-0000-0000-000000000000}"/>
          </ac:spMkLst>
        </pc:spChg>
        <pc:picChg chg="del">
          <ac:chgData name="Cesar Augusto Lopez Gallego" userId="0dfa9112-9251-4882-b472-cf2dfcee09d1" providerId="ADAL" clId="{644E6930-16BF-478C-ACB4-6449241370A0}" dt="2026-01-27T01:26:45.257" v="1226" actId="478"/>
          <ac:picMkLst>
            <pc:docMk/>
            <pc:sldMk cId="85514049" sldId="306"/>
            <ac:picMk id="3" creationId="{00000000-0000-0000-0000-000000000000}"/>
          </ac:picMkLst>
        </pc:picChg>
        <pc:picChg chg="del mod">
          <ac:chgData name="Cesar Augusto Lopez Gallego" userId="0dfa9112-9251-4882-b472-cf2dfcee09d1" providerId="ADAL" clId="{644E6930-16BF-478C-ACB4-6449241370A0}" dt="2026-01-27T01:24:09.130" v="1097" actId="478"/>
          <ac:picMkLst>
            <pc:docMk/>
            <pc:sldMk cId="85514049" sldId="306"/>
            <ac:picMk id="6" creationId="{00000000-0000-0000-0000-000000000000}"/>
          </ac:picMkLst>
        </pc:picChg>
        <pc:picChg chg="del">
          <ac:chgData name="Cesar Augusto Lopez Gallego" userId="0dfa9112-9251-4882-b472-cf2dfcee09d1" providerId="ADAL" clId="{644E6930-16BF-478C-ACB4-6449241370A0}" dt="2026-01-27T01:21:49.519" v="1092" actId="478"/>
          <ac:picMkLst>
            <pc:docMk/>
            <pc:sldMk cId="85514049" sldId="306"/>
            <ac:picMk id="9" creationId="{00000000-0000-0000-0000-000000000000}"/>
          </ac:picMkLst>
        </pc:picChg>
        <pc:picChg chg="add mod">
          <ac:chgData name="Cesar Augusto Lopez Gallego" userId="0dfa9112-9251-4882-b472-cf2dfcee09d1" providerId="ADAL" clId="{644E6930-16BF-478C-ACB4-6449241370A0}" dt="2026-01-27T01:27:30.030" v="1233" actId="14100"/>
          <ac:picMkLst>
            <pc:docMk/>
            <pc:sldMk cId="85514049" sldId="306"/>
            <ac:picMk id="12" creationId="{F7E47FAA-8899-4F91-B63F-009F563E5578}"/>
          </ac:picMkLst>
        </pc:picChg>
        <pc:picChg chg="add mod">
          <ac:chgData name="Cesar Augusto Lopez Gallego" userId="0dfa9112-9251-4882-b472-cf2dfcee09d1" providerId="ADAL" clId="{644E6930-16BF-478C-ACB4-6449241370A0}" dt="2026-01-27T01:25:25.565" v="1144" actId="14100"/>
          <ac:picMkLst>
            <pc:docMk/>
            <pc:sldMk cId="85514049" sldId="306"/>
            <ac:picMk id="3074" creationId="{0F96AD16-1174-4B0F-8138-707743DFFED3}"/>
          </ac:picMkLst>
        </pc:picChg>
      </pc:sldChg>
      <pc:sldChg chg="addSp modSp new mod">
        <pc:chgData name="Cesar Augusto Lopez Gallego" userId="0dfa9112-9251-4882-b472-cf2dfcee09d1" providerId="ADAL" clId="{644E6930-16BF-478C-ACB4-6449241370A0}" dt="2026-01-27T12:30:55.711" v="1351" actId="113"/>
        <pc:sldMkLst>
          <pc:docMk/>
          <pc:sldMk cId="3741484103" sldId="307"/>
        </pc:sldMkLst>
        <pc:spChg chg="add mod">
          <ac:chgData name="Cesar Augusto Lopez Gallego" userId="0dfa9112-9251-4882-b472-cf2dfcee09d1" providerId="ADAL" clId="{644E6930-16BF-478C-ACB4-6449241370A0}" dt="2026-01-27T12:23:52.453" v="1262" actId="20577"/>
          <ac:spMkLst>
            <pc:docMk/>
            <pc:sldMk cId="3741484103" sldId="307"/>
            <ac:spMk id="2" creationId="{FB9A602D-F094-4A32-AB33-D3BCD89FCA75}"/>
          </ac:spMkLst>
        </pc:spChg>
        <pc:spChg chg="add mod">
          <ac:chgData name="Cesar Augusto Lopez Gallego" userId="0dfa9112-9251-4882-b472-cf2dfcee09d1" providerId="ADAL" clId="{644E6930-16BF-478C-ACB4-6449241370A0}" dt="2026-01-27T12:24:38.578" v="1267" actId="1076"/>
          <ac:spMkLst>
            <pc:docMk/>
            <pc:sldMk cId="3741484103" sldId="307"/>
            <ac:spMk id="3" creationId="{965DB6FF-77B1-4647-9734-3A2019A2666C}"/>
          </ac:spMkLst>
        </pc:spChg>
        <pc:spChg chg="add mod">
          <ac:chgData name="Cesar Augusto Lopez Gallego" userId="0dfa9112-9251-4882-b472-cf2dfcee09d1" providerId="ADAL" clId="{644E6930-16BF-478C-ACB4-6449241370A0}" dt="2026-01-27T12:25:52.134" v="1301" actId="20577"/>
          <ac:spMkLst>
            <pc:docMk/>
            <pc:sldMk cId="3741484103" sldId="307"/>
            <ac:spMk id="4" creationId="{B915271D-2406-49A9-9587-0BB2B4039FB2}"/>
          </ac:spMkLst>
        </pc:spChg>
        <pc:spChg chg="add mod">
          <ac:chgData name="Cesar Augusto Lopez Gallego" userId="0dfa9112-9251-4882-b472-cf2dfcee09d1" providerId="ADAL" clId="{644E6930-16BF-478C-ACB4-6449241370A0}" dt="2026-01-27T12:28:27.080" v="1308" actId="1076"/>
          <ac:spMkLst>
            <pc:docMk/>
            <pc:sldMk cId="3741484103" sldId="307"/>
            <ac:spMk id="6" creationId="{1CA89445-871F-4074-92F6-66B2B9808087}"/>
          </ac:spMkLst>
        </pc:spChg>
        <pc:spChg chg="add mod">
          <ac:chgData name="Cesar Augusto Lopez Gallego" userId="0dfa9112-9251-4882-b472-cf2dfcee09d1" providerId="ADAL" clId="{644E6930-16BF-478C-ACB4-6449241370A0}" dt="2026-01-27T12:30:55.711" v="1351" actId="113"/>
          <ac:spMkLst>
            <pc:docMk/>
            <pc:sldMk cId="3741484103" sldId="307"/>
            <ac:spMk id="7" creationId="{0E60BA2B-87DA-440E-AC08-8CD81C0392E7}"/>
          </ac:spMkLst>
        </pc:spChg>
        <pc:picChg chg="add mod">
          <ac:chgData name="Cesar Augusto Lopez Gallego" userId="0dfa9112-9251-4882-b472-cf2dfcee09d1" providerId="ADAL" clId="{644E6930-16BF-478C-ACB4-6449241370A0}" dt="2026-01-27T12:28:23.605" v="1307" actId="1076"/>
          <ac:picMkLst>
            <pc:docMk/>
            <pc:sldMk cId="3741484103" sldId="307"/>
            <ac:picMk id="1026" creationId="{6BEA5717-3969-435A-92D8-9C4E77448AF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00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040317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363151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146448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90376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mailto:cesar.lopezg@upb.edu.c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0.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5.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4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141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Introducción a la Arquitectura de Software</a:t>
            </a:r>
            <a:endParaRPr lang="en-US" sz="4450" dirty="0"/>
          </a:p>
        </p:txBody>
      </p:sp>
      <p:sp>
        <p:nvSpPr>
          <p:cNvPr id="4" name="Text 1"/>
          <p:cNvSpPr/>
          <p:nvPr/>
        </p:nvSpPr>
        <p:spPr>
          <a:xfrm>
            <a:off x="793790" y="35591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MSc. César Augusto López Gallego</a:t>
            </a:r>
            <a:endParaRPr lang="en-US" sz="1750" dirty="0"/>
          </a:p>
        </p:txBody>
      </p:sp>
      <p:sp>
        <p:nvSpPr>
          <p:cNvPr id="5" name="Text 2"/>
          <p:cNvSpPr/>
          <p:nvPr/>
        </p:nvSpPr>
        <p:spPr>
          <a:xfrm>
            <a:off x="793790" y="417718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Profesor Facultad Ingeniería en TIC – UPB</a:t>
            </a:r>
            <a:endParaRPr lang="en-US" sz="1750" dirty="0"/>
          </a:p>
        </p:txBody>
      </p:sp>
      <p:sp>
        <p:nvSpPr>
          <p:cNvPr id="6" name="Text 3"/>
          <p:cNvSpPr/>
          <p:nvPr/>
        </p:nvSpPr>
        <p:spPr>
          <a:xfrm>
            <a:off x="793790" y="479524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Coordinador Área de Programación, Computación y Desarrollo de Software</a:t>
            </a:r>
            <a:endParaRPr lang="en-US" sz="1750" dirty="0"/>
          </a:p>
        </p:txBody>
      </p:sp>
      <p:sp>
        <p:nvSpPr>
          <p:cNvPr id="7" name="Text 4"/>
          <p:cNvSpPr/>
          <p:nvPr/>
        </p:nvSpPr>
        <p:spPr>
          <a:xfrm>
            <a:off x="793790" y="5413296"/>
            <a:ext cx="7556421" cy="362903"/>
          </a:xfrm>
          <a:prstGeom prst="rect">
            <a:avLst/>
          </a:prstGeom>
          <a:noFill/>
          <a:ln/>
        </p:spPr>
        <p:txBody>
          <a:bodyPr wrap="none" lIns="0" tIns="0" rIns="0" bIns="0" rtlCol="0" anchor="t"/>
          <a:lstStyle/>
          <a:p>
            <a:pPr marL="0" indent="0" algn="l">
              <a:lnSpc>
                <a:spcPts val="2850"/>
              </a:lnSpc>
              <a:buNone/>
            </a:pPr>
            <a:r>
              <a:rPr lang="en-US" sz="1750" u="sng" dirty="0">
                <a:solidFill>
                  <a:srgbClr val="7F674D"/>
                </a:solidFill>
                <a:latin typeface="Gelasio" pitchFamily="34" charset="0"/>
                <a:ea typeface="Gelasio" pitchFamily="34" charset="-122"/>
                <a:cs typeface="Gelasio" pitchFamily="34" charset="-120"/>
                <a:hlinkClick r:id="rId4">
                  <a:extLst>
                    <a:ext uri="{A12FA001-AC4F-418D-AE19-62706E023703}">
                      <ahyp:hlinkClr xmlns:ahyp="http://schemas.microsoft.com/office/drawing/2018/hyperlinkcolor" val="tx"/>
                    </a:ext>
                  </a:extLst>
                </a:hlinkClick>
              </a:rPr>
              <a:t>cesar.lopezg@upb.edu.co</a:t>
            </a:r>
            <a:endParaRPr lang="en-US" sz="1750" dirty="0"/>
          </a:p>
        </p:txBody>
      </p:sp>
      <p:sp>
        <p:nvSpPr>
          <p:cNvPr id="8" name="Shape 5"/>
          <p:cNvSpPr/>
          <p:nvPr/>
        </p:nvSpPr>
        <p:spPr>
          <a:xfrm>
            <a:off x="793790" y="6048256"/>
            <a:ext cx="362903" cy="362903"/>
          </a:xfrm>
          <a:prstGeom prst="roundRect">
            <a:avLst>
              <a:gd name="adj" fmla="val 25194296"/>
            </a:avLst>
          </a:prstGeom>
          <a:noFill/>
          <a:ln w="7620">
            <a:solidFill>
              <a:srgbClr val="FFFFFF"/>
            </a:solidFill>
            <a:prstDash val="solid"/>
          </a:ln>
        </p:spPr>
      </p:sp>
      <p:pic>
        <p:nvPicPr>
          <p:cNvPr id="9" name="Image 1" descr="preencoded.png"/>
          <p:cNvPicPr>
            <a:picLocks noChangeAspect="1"/>
          </p:cNvPicPr>
          <p:nvPr/>
        </p:nvPicPr>
        <p:blipFill>
          <a:blip r:embed="rId5"/>
          <a:stretch>
            <a:fillRect/>
          </a:stretch>
        </p:blipFill>
        <p:spPr>
          <a:xfrm>
            <a:off x="801410" y="6055876"/>
            <a:ext cx="347663" cy="347663"/>
          </a:xfrm>
          <a:prstGeom prst="rect">
            <a:avLst/>
          </a:prstGeom>
        </p:spPr>
      </p:pic>
      <p:sp>
        <p:nvSpPr>
          <p:cNvPr id="10" name="Text 6"/>
          <p:cNvSpPr/>
          <p:nvPr/>
        </p:nvSpPr>
        <p:spPr>
          <a:xfrm>
            <a:off x="1270040" y="6031349"/>
            <a:ext cx="2355652" cy="396835"/>
          </a:xfrm>
          <a:prstGeom prst="rect">
            <a:avLst/>
          </a:prstGeom>
          <a:noFill/>
          <a:ln/>
        </p:spPr>
        <p:txBody>
          <a:bodyPr wrap="none" lIns="0" tIns="0" rIns="0" bIns="0" rtlCol="0" anchor="t"/>
          <a:lstStyle/>
          <a:p>
            <a:pPr marL="0" indent="0" algn="l">
              <a:lnSpc>
                <a:spcPts val="3100"/>
              </a:lnSpc>
              <a:buNone/>
            </a:pPr>
            <a:r>
              <a:rPr lang="en-US" sz="2200" b="1" dirty="0">
                <a:solidFill>
                  <a:srgbClr val="746558"/>
                </a:solidFill>
                <a:latin typeface="Gelasio Bold" pitchFamily="34" charset="0"/>
                <a:ea typeface="Gelasio Bold" pitchFamily="34" charset="-122"/>
                <a:cs typeface="Gelasio Bold" pitchFamily="34" charset="-120"/>
              </a:rPr>
              <a:t>por Cesar Lopez</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73022"/>
            <a:ext cx="9710380"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Procesos de Diseño Arquitectónico</a:t>
            </a:r>
            <a:endParaRPr lang="en-US" sz="4450" dirty="0"/>
          </a:p>
        </p:txBody>
      </p:sp>
      <p:sp>
        <p:nvSpPr>
          <p:cNvPr id="4" name="Shape 1"/>
          <p:cNvSpPr/>
          <p:nvPr/>
        </p:nvSpPr>
        <p:spPr>
          <a:xfrm>
            <a:off x="793790" y="5221962"/>
            <a:ext cx="6407944" cy="1669852"/>
          </a:xfrm>
          <a:prstGeom prst="roundRect">
            <a:avLst>
              <a:gd name="adj" fmla="val 2038"/>
            </a:avLst>
          </a:prstGeom>
          <a:solidFill>
            <a:srgbClr val="EEE8DD"/>
          </a:solidFill>
          <a:ln/>
        </p:spPr>
      </p:sp>
      <p:sp>
        <p:nvSpPr>
          <p:cNvPr id="5" name="Text 2"/>
          <p:cNvSpPr/>
          <p:nvPr/>
        </p:nvSpPr>
        <p:spPr>
          <a:xfrm>
            <a:off x="1020604" y="54487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Big Design Up Front</a:t>
            </a:r>
            <a:endParaRPr lang="en-US" sz="2200" dirty="0"/>
          </a:p>
        </p:txBody>
      </p:sp>
      <p:sp>
        <p:nvSpPr>
          <p:cNvPr id="6" name="Text 3"/>
          <p:cNvSpPr/>
          <p:nvPr/>
        </p:nvSpPr>
        <p:spPr>
          <a:xfrm>
            <a:off x="1020604" y="5939195"/>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 diseña una arquitectura completa antes de comenzar el proceso de desarrollo.</a:t>
            </a:r>
            <a:endParaRPr lang="en-US" sz="1750" dirty="0"/>
          </a:p>
        </p:txBody>
      </p:sp>
      <p:sp>
        <p:nvSpPr>
          <p:cNvPr id="7" name="Shape 4"/>
          <p:cNvSpPr/>
          <p:nvPr/>
        </p:nvSpPr>
        <p:spPr>
          <a:xfrm>
            <a:off x="7428548" y="5221962"/>
            <a:ext cx="6408063" cy="1669852"/>
          </a:xfrm>
          <a:prstGeom prst="roundRect">
            <a:avLst>
              <a:gd name="adj" fmla="val 2038"/>
            </a:avLst>
          </a:prstGeom>
          <a:solidFill>
            <a:srgbClr val="EEE8DD"/>
          </a:solidFill>
          <a:ln/>
        </p:spPr>
      </p:sp>
      <p:sp>
        <p:nvSpPr>
          <p:cNvPr id="8" name="Text 5"/>
          <p:cNvSpPr/>
          <p:nvPr/>
        </p:nvSpPr>
        <p:spPr>
          <a:xfrm>
            <a:off x="7655362" y="54487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Adaptativa</a:t>
            </a:r>
            <a:endParaRPr lang="en-US" sz="2200" dirty="0"/>
          </a:p>
        </p:txBody>
      </p:sp>
      <p:sp>
        <p:nvSpPr>
          <p:cNvPr id="9" name="Text 6"/>
          <p:cNvSpPr/>
          <p:nvPr/>
        </p:nvSpPr>
        <p:spPr>
          <a:xfrm>
            <a:off x="7655362" y="5939195"/>
            <a:ext cx="595443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 basa en los principios de agilidad, y propone el diseño de una arquitectura por sprints y de forma incremental.</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16969" y="406122"/>
            <a:ext cx="6391156" cy="461605"/>
          </a:xfrm>
          <a:prstGeom prst="rect">
            <a:avLst/>
          </a:prstGeom>
          <a:noFill/>
          <a:ln/>
        </p:spPr>
        <p:txBody>
          <a:bodyPr wrap="none" lIns="0" tIns="0" rIns="0" bIns="0" rtlCol="0" anchor="t"/>
          <a:lstStyle/>
          <a:p>
            <a:pPr marL="0" indent="0" algn="l">
              <a:lnSpc>
                <a:spcPts val="3600"/>
              </a:lnSpc>
              <a:buNone/>
            </a:pPr>
            <a:r>
              <a:rPr lang="en-US" sz="2900" dirty="0">
                <a:solidFill>
                  <a:srgbClr val="484237"/>
                </a:solidFill>
                <a:latin typeface="Gelasio Semi Bold" pitchFamily="34" charset="0"/>
                <a:ea typeface="Gelasio Semi Bold" pitchFamily="34" charset="-122"/>
                <a:cs typeface="Gelasio Semi Bold" pitchFamily="34" charset="-120"/>
              </a:rPr>
              <a:t>Ejemplo de Proceso Arquitectónico</a:t>
            </a:r>
            <a:endParaRPr lang="en-US" sz="2900" dirty="0"/>
          </a:p>
        </p:txBody>
      </p:sp>
      <p:pic>
        <p:nvPicPr>
          <p:cNvPr id="3" name="Image 0" descr="preencoded.png"/>
          <p:cNvPicPr>
            <a:picLocks noChangeAspect="1"/>
          </p:cNvPicPr>
          <p:nvPr/>
        </p:nvPicPr>
        <p:blipFill>
          <a:blip r:embed="rId3"/>
          <a:stretch>
            <a:fillRect/>
          </a:stretch>
        </p:blipFill>
        <p:spPr>
          <a:xfrm>
            <a:off x="516969" y="1255276"/>
            <a:ext cx="6702504" cy="3157418"/>
          </a:xfrm>
          <a:prstGeom prst="rect">
            <a:avLst/>
          </a:prstGeom>
        </p:spPr>
      </p:pic>
      <p:sp>
        <p:nvSpPr>
          <p:cNvPr id="4" name="Text 1"/>
          <p:cNvSpPr/>
          <p:nvPr/>
        </p:nvSpPr>
        <p:spPr>
          <a:xfrm>
            <a:off x="11550372" y="4067770"/>
            <a:ext cx="2570559" cy="378143"/>
          </a:xfrm>
          <a:prstGeom prst="rect">
            <a:avLst/>
          </a:prstGeom>
          <a:noFill/>
          <a:ln/>
        </p:spPr>
        <p:txBody>
          <a:bodyPr wrap="square" lIns="0" tIns="0" rIns="0" bIns="0" rtlCol="0" anchor="t"/>
          <a:lstStyle/>
          <a:p>
            <a:pPr marL="0" indent="0" algn="l">
              <a:lnSpc>
                <a:spcPts val="1450"/>
              </a:lnSpc>
              <a:buNone/>
            </a:pPr>
            <a:r>
              <a:rPr lang="en-US" sz="900" dirty="0">
                <a:solidFill>
                  <a:srgbClr val="746558"/>
                </a:solidFill>
                <a:latin typeface="Gelasio" pitchFamily="34" charset="0"/>
                <a:ea typeface="Gelasio" pitchFamily="34" charset="-122"/>
                <a:cs typeface="Gelasio" pitchFamily="34" charset="-120"/>
              </a:rPr>
              <a:t>Imagen: Curso Arquitectura de Software Universidad de los Andes</a:t>
            </a:r>
            <a:endParaRPr lang="en-US" sz="900" dirty="0"/>
          </a:p>
        </p:txBody>
      </p:sp>
      <p:pic>
        <p:nvPicPr>
          <p:cNvPr id="5" name="Image 1" descr="preencoded.png"/>
          <p:cNvPicPr>
            <a:picLocks noChangeAspect="1"/>
          </p:cNvPicPr>
          <p:nvPr/>
        </p:nvPicPr>
        <p:blipFill>
          <a:blip r:embed="rId4"/>
          <a:stretch>
            <a:fillRect/>
          </a:stretch>
        </p:blipFill>
        <p:spPr>
          <a:xfrm>
            <a:off x="516969" y="4744879"/>
            <a:ext cx="3260646" cy="2015133"/>
          </a:xfrm>
          <a:prstGeom prst="rect">
            <a:avLst/>
          </a:prstGeom>
        </p:spPr>
      </p:pic>
      <p:sp>
        <p:nvSpPr>
          <p:cNvPr id="6" name="Text 2"/>
          <p:cNvSpPr/>
          <p:nvPr/>
        </p:nvSpPr>
        <p:spPr>
          <a:xfrm>
            <a:off x="516969" y="6907649"/>
            <a:ext cx="2728079" cy="230743"/>
          </a:xfrm>
          <a:prstGeom prst="rect">
            <a:avLst/>
          </a:prstGeom>
          <a:noFill/>
          <a:ln/>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Definición de Requerimientos</a:t>
            </a:r>
            <a:endParaRPr lang="en-US" sz="1450" dirty="0"/>
          </a:p>
        </p:txBody>
      </p:sp>
      <p:sp>
        <p:nvSpPr>
          <p:cNvPr id="7" name="Text 3"/>
          <p:cNvSpPr/>
          <p:nvPr/>
        </p:nvSpPr>
        <p:spPr>
          <a:xfrm>
            <a:off x="516969" y="7226975"/>
            <a:ext cx="3260646" cy="709017"/>
          </a:xfrm>
          <a:prstGeom prst="rect">
            <a:avLst/>
          </a:prstGeom>
          <a:noFill/>
          <a:ln/>
        </p:spPr>
        <p:txBody>
          <a:bodyPr wrap="square" lIns="0" tIns="0" rIns="0" bIns="0" rtlCol="0" anchor="t"/>
          <a:lstStyle/>
          <a:p>
            <a:pPr marL="0" indent="0" algn="l">
              <a:lnSpc>
                <a:spcPts val="1850"/>
              </a:lnSpc>
              <a:buNone/>
            </a:pPr>
            <a:r>
              <a:rPr lang="en-US" sz="1150" dirty="0">
                <a:solidFill>
                  <a:srgbClr val="746558"/>
                </a:solidFill>
                <a:latin typeface="Gelasio" pitchFamily="34" charset="0"/>
                <a:ea typeface="Gelasio" pitchFamily="34" charset="-122"/>
                <a:cs typeface="Gelasio" pitchFamily="34" charset="-120"/>
              </a:rPr>
              <a:t>Comienza con una comprensión clara de las necesidades del usuario y las funciones que el sistema debe cumplir.</a:t>
            </a:r>
            <a:endParaRPr lang="en-US" sz="1150" dirty="0"/>
          </a:p>
        </p:txBody>
      </p:sp>
      <p:pic>
        <p:nvPicPr>
          <p:cNvPr id="8" name="Image 2" descr="preencoded.png"/>
          <p:cNvPicPr>
            <a:picLocks noChangeAspect="1"/>
          </p:cNvPicPr>
          <p:nvPr/>
        </p:nvPicPr>
        <p:blipFill>
          <a:blip r:embed="rId5"/>
          <a:stretch>
            <a:fillRect/>
          </a:stretch>
        </p:blipFill>
        <p:spPr>
          <a:xfrm>
            <a:off x="3962162" y="4744879"/>
            <a:ext cx="3260765" cy="2015252"/>
          </a:xfrm>
          <a:prstGeom prst="rect">
            <a:avLst/>
          </a:prstGeom>
        </p:spPr>
      </p:pic>
      <p:sp>
        <p:nvSpPr>
          <p:cNvPr id="9" name="Text 4"/>
          <p:cNvSpPr/>
          <p:nvPr/>
        </p:nvSpPr>
        <p:spPr>
          <a:xfrm>
            <a:off x="3962162" y="6907768"/>
            <a:ext cx="2038112" cy="230743"/>
          </a:xfrm>
          <a:prstGeom prst="rect">
            <a:avLst/>
          </a:prstGeom>
          <a:noFill/>
          <a:ln/>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Diseño Arquitectónico</a:t>
            </a:r>
            <a:endParaRPr lang="en-US" sz="1450" dirty="0"/>
          </a:p>
        </p:txBody>
      </p:sp>
      <p:sp>
        <p:nvSpPr>
          <p:cNvPr id="10" name="Text 5"/>
          <p:cNvSpPr/>
          <p:nvPr/>
        </p:nvSpPr>
        <p:spPr>
          <a:xfrm>
            <a:off x="3962162" y="7227094"/>
            <a:ext cx="3260765" cy="709017"/>
          </a:xfrm>
          <a:prstGeom prst="rect">
            <a:avLst/>
          </a:prstGeom>
          <a:noFill/>
          <a:ln/>
        </p:spPr>
        <p:txBody>
          <a:bodyPr wrap="square" lIns="0" tIns="0" rIns="0" bIns="0" rtlCol="0" anchor="t"/>
          <a:lstStyle/>
          <a:p>
            <a:pPr marL="0" indent="0" algn="l">
              <a:lnSpc>
                <a:spcPts val="1850"/>
              </a:lnSpc>
              <a:buNone/>
            </a:pPr>
            <a:r>
              <a:rPr lang="en-US" sz="1150" dirty="0">
                <a:solidFill>
                  <a:srgbClr val="746558"/>
                </a:solidFill>
                <a:latin typeface="Gelasio" pitchFamily="34" charset="0"/>
                <a:ea typeface="Gelasio" pitchFamily="34" charset="-122"/>
                <a:cs typeface="Gelasio" pitchFamily="34" charset="-120"/>
              </a:rPr>
              <a:t>Se definen los componentes principales del sistema, sus interacciones y las tecnologías a utilizar.</a:t>
            </a:r>
            <a:endParaRPr lang="en-US" sz="1150" dirty="0"/>
          </a:p>
        </p:txBody>
      </p:sp>
      <p:pic>
        <p:nvPicPr>
          <p:cNvPr id="11" name="Image 3" descr="preencoded.png"/>
          <p:cNvPicPr>
            <a:picLocks noChangeAspect="1"/>
          </p:cNvPicPr>
          <p:nvPr/>
        </p:nvPicPr>
        <p:blipFill>
          <a:blip r:embed="rId6"/>
          <a:stretch>
            <a:fillRect/>
          </a:stretch>
        </p:blipFill>
        <p:spPr>
          <a:xfrm>
            <a:off x="7407473" y="4744879"/>
            <a:ext cx="3260646" cy="2015133"/>
          </a:xfrm>
          <a:prstGeom prst="rect">
            <a:avLst/>
          </a:prstGeom>
        </p:spPr>
      </p:pic>
      <p:sp>
        <p:nvSpPr>
          <p:cNvPr id="12" name="Text 6"/>
          <p:cNvSpPr/>
          <p:nvPr/>
        </p:nvSpPr>
        <p:spPr>
          <a:xfrm>
            <a:off x="7407473" y="6907649"/>
            <a:ext cx="2664262" cy="230743"/>
          </a:xfrm>
          <a:prstGeom prst="rect">
            <a:avLst/>
          </a:prstGeom>
          <a:noFill/>
          <a:ln/>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Desarrollo e Implementación</a:t>
            </a:r>
            <a:endParaRPr lang="en-US" sz="1450" dirty="0"/>
          </a:p>
        </p:txBody>
      </p:sp>
      <p:sp>
        <p:nvSpPr>
          <p:cNvPr id="13" name="Text 7"/>
          <p:cNvSpPr/>
          <p:nvPr/>
        </p:nvSpPr>
        <p:spPr>
          <a:xfrm>
            <a:off x="7407473" y="7226975"/>
            <a:ext cx="3260646" cy="472678"/>
          </a:xfrm>
          <a:prstGeom prst="rect">
            <a:avLst/>
          </a:prstGeom>
          <a:noFill/>
          <a:ln/>
        </p:spPr>
        <p:txBody>
          <a:bodyPr wrap="square" lIns="0" tIns="0" rIns="0" bIns="0" rtlCol="0" anchor="t"/>
          <a:lstStyle/>
          <a:p>
            <a:pPr marL="0" indent="0" algn="l">
              <a:lnSpc>
                <a:spcPts val="1850"/>
              </a:lnSpc>
              <a:buNone/>
            </a:pPr>
            <a:r>
              <a:rPr lang="en-US" sz="1150" dirty="0">
                <a:solidFill>
                  <a:srgbClr val="746558"/>
                </a:solidFill>
                <a:latin typeface="Gelasio" pitchFamily="34" charset="0"/>
                <a:ea typeface="Gelasio" pitchFamily="34" charset="-122"/>
                <a:cs typeface="Gelasio" pitchFamily="34" charset="-120"/>
              </a:rPr>
              <a:t>El equipo de desarrollo construye el sistema basándose en el diseño arquitectónico.</a:t>
            </a:r>
            <a:endParaRPr lang="en-US" sz="1150" dirty="0"/>
          </a:p>
        </p:txBody>
      </p:sp>
      <p:pic>
        <p:nvPicPr>
          <p:cNvPr id="14" name="Image 4" descr="preencoded.png"/>
          <p:cNvPicPr>
            <a:picLocks noChangeAspect="1"/>
          </p:cNvPicPr>
          <p:nvPr/>
        </p:nvPicPr>
        <p:blipFill>
          <a:blip r:embed="rId7"/>
          <a:stretch>
            <a:fillRect/>
          </a:stretch>
        </p:blipFill>
        <p:spPr>
          <a:xfrm>
            <a:off x="10852666" y="4744879"/>
            <a:ext cx="3260765" cy="2015252"/>
          </a:xfrm>
          <a:prstGeom prst="rect">
            <a:avLst/>
          </a:prstGeom>
        </p:spPr>
      </p:pic>
      <p:sp>
        <p:nvSpPr>
          <p:cNvPr id="15" name="Text 8"/>
          <p:cNvSpPr/>
          <p:nvPr/>
        </p:nvSpPr>
        <p:spPr>
          <a:xfrm>
            <a:off x="10852666" y="6907768"/>
            <a:ext cx="1908691" cy="230743"/>
          </a:xfrm>
          <a:prstGeom prst="rect">
            <a:avLst/>
          </a:prstGeom>
          <a:noFill/>
          <a:ln/>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Pruebas y Validación</a:t>
            </a:r>
            <a:endParaRPr lang="en-US" sz="1450" dirty="0"/>
          </a:p>
        </p:txBody>
      </p:sp>
      <p:sp>
        <p:nvSpPr>
          <p:cNvPr id="16" name="Text 9"/>
          <p:cNvSpPr/>
          <p:nvPr/>
        </p:nvSpPr>
        <p:spPr>
          <a:xfrm>
            <a:off x="10852666" y="7227094"/>
            <a:ext cx="3260765" cy="472678"/>
          </a:xfrm>
          <a:prstGeom prst="rect">
            <a:avLst/>
          </a:prstGeom>
          <a:noFill/>
          <a:ln/>
        </p:spPr>
        <p:txBody>
          <a:bodyPr wrap="square" lIns="0" tIns="0" rIns="0" bIns="0" rtlCol="0" anchor="t"/>
          <a:lstStyle/>
          <a:p>
            <a:pPr marL="0" indent="0" algn="l">
              <a:lnSpc>
                <a:spcPts val="1850"/>
              </a:lnSpc>
              <a:buNone/>
            </a:pPr>
            <a:r>
              <a:rPr lang="en-US" sz="1150" dirty="0">
                <a:solidFill>
                  <a:srgbClr val="746558"/>
                </a:solidFill>
                <a:latin typeface="Gelasio" pitchFamily="34" charset="0"/>
                <a:ea typeface="Gelasio" pitchFamily="34" charset="-122"/>
                <a:cs typeface="Gelasio" pitchFamily="34" charset="-120"/>
              </a:rPr>
              <a:t>Se asegura que el sistema cumple con los requerimientos y funciona correctamente.</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891076"/>
            <a:ext cx="4919186" cy="2447330"/>
          </a:xfrm>
          <a:prstGeom prst="rect">
            <a:avLst/>
          </a:prstGeom>
        </p:spPr>
      </p:pic>
      <p:sp>
        <p:nvSpPr>
          <p:cNvPr id="4" name="Text 0"/>
          <p:cNvSpPr/>
          <p:nvPr/>
        </p:nvSpPr>
        <p:spPr>
          <a:xfrm>
            <a:off x="793790" y="107501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Proceso Arquitectónico: Requerimientos</a:t>
            </a:r>
            <a:endParaRPr lang="en-US" sz="4450" dirty="0"/>
          </a:p>
        </p:txBody>
      </p:sp>
      <p:sp>
        <p:nvSpPr>
          <p:cNvPr id="5" name="Text 1"/>
          <p:cNvSpPr/>
          <p:nvPr/>
        </p:nvSpPr>
        <p:spPr>
          <a:xfrm>
            <a:off x="793790" y="283273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El proceso arquitectónico inicia identificando los requerimientos funcionales (qué debe hacer el sistema) y los requerimientos de calidad (cómo debe hacerlo). La arquitectura debe satisfacer tanto las necesidades operativas como los atributos de calidad: escalabilidad, seguridad y rendimiento.</a:t>
            </a:r>
            <a:endParaRPr lang="en-US" sz="1750" dirty="0"/>
          </a:p>
        </p:txBody>
      </p:sp>
      <p:sp>
        <p:nvSpPr>
          <p:cNvPr id="6" name="Text 2"/>
          <p:cNvSpPr/>
          <p:nvPr/>
        </p:nvSpPr>
        <p:spPr>
          <a:xfrm>
            <a:off x="793790" y="490239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El arquitecto colabora con los stakeholders para priorizar requerimientos y resolver conflictos entre atributos de calidad, buscando un balance efectivo entre las necesidades del negocio y las restricciones técnicas.</a:t>
            </a:r>
            <a:endParaRPr lang="en-US" sz="1750" dirty="0"/>
          </a:p>
        </p:txBody>
      </p:sp>
      <p:sp>
        <p:nvSpPr>
          <p:cNvPr id="7" name="Text 3"/>
          <p:cNvSpPr/>
          <p:nvPr/>
        </p:nvSpPr>
        <p:spPr>
          <a:xfrm>
            <a:off x="793790" y="6246257"/>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4"/>
          <p:cNvSpPr/>
          <p:nvPr/>
        </p:nvSpPr>
        <p:spPr>
          <a:xfrm>
            <a:off x="793790" y="6864310"/>
            <a:ext cx="7556421" cy="290274"/>
          </a:xfrm>
          <a:prstGeom prst="rect">
            <a:avLst/>
          </a:prstGeom>
          <a:noFill/>
          <a:ln/>
        </p:spPr>
        <p:txBody>
          <a:bodyPr wrap="non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Imagen: Curso Arquitectura de Software Universidad de los Andes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3429" y="949642"/>
            <a:ext cx="8481893" cy="681633"/>
          </a:xfrm>
          <a:prstGeom prst="rect">
            <a:avLst/>
          </a:prstGeom>
          <a:noFill/>
          <a:ln/>
        </p:spPr>
        <p:txBody>
          <a:bodyPr wrap="none" lIns="0" tIns="0" rIns="0" bIns="0" rtlCol="0" anchor="t"/>
          <a:lstStyle/>
          <a:p>
            <a:pPr marL="0" indent="0" algn="l">
              <a:lnSpc>
                <a:spcPts val="5350"/>
              </a:lnSpc>
              <a:buNone/>
            </a:pPr>
            <a:r>
              <a:rPr lang="en-US" sz="4250" dirty="0">
                <a:solidFill>
                  <a:srgbClr val="484237"/>
                </a:solidFill>
                <a:latin typeface="Gelasio Semi Bold" pitchFamily="34" charset="0"/>
                <a:ea typeface="Gelasio Semi Bold" pitchFamily="34" charset="-122"/>
                <a:cs typeface="Gelasio Semi Bold" pitchFamily="34" charset="-120"/>
              </a:rPr>
              <a:t>Proceso Arquitectónico: Diseño</a:t>
            </a:r>
            <a:endParaRPr lang="en-US" sz="4250" dirty="0"/>
          </a:p>
        </p:txBody>
      </p:sp>
      <p:sp>
        <p:nvSpPr>
          <p:cNvPr id="3" name="Text 1"/>
          <p:cNvSpPr/>
          <p:nvPr/>
        </p:nvSpPr>
        <p:spPr>
          <a:xfrm>
            <a:off x="763429" y="2154674"/>
            <a:ext cx="6285667" cy="1744861"/>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El proceso de diseño arquitectónico implica la toma de decisiones fundamentales sobre la estructura del sistema de software. Comienza con la descomposición del sistema en componentes manejables y la definición de sus responsabilidades.</a:t>
            </a:r>
            <a:endParaRPr lang="en-US" sz="1700" dirty="0"/>
          </a:p>
        </p:txBody>
      </p:sp>
      <p:sp>
        <p:nvSpPr>
          <p:cNvPr id="4" name="Text 2"/>
          <p:cNvSpPr/>
          <p:nvPr/>
        </p:nvSpPr>
        <p:spPr>
          <a:xfrm>
            <a:off x="763429" y="4095750"/>
            <a:ext cx="6285667" cy="1744861"/>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Los principios clave incluyen el encapsulamiento para ocultar la complejidad interna, la identificación de oportunidades de reuso de componentes, y el establecimiento de esquemas de comunicación entre procesos. Se debe prestar especial atención a los atributos de calidad como los tiempos de respuesta.</a:t>
            </a:r>
            <a:endParaRPr lang="en-US" sz="1700" dirty="0"/>
          </a:p>
        </p:txBody>
      </p:sp>
      <p:sp>
        <p:nvSpPr>
          <p:cNvPr id="5" name="Text 3"/>
          <p:cNvSpPr/>
          <p:nvPr/>
        </p:nvSpPr>
        <p:spPr>
          <a:xfrm>
            <a:off x="763429" y="6036826"/>
            <a:ext cx="6285667" cy="1046917"/>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Durante esta fase, se definen las interfaces entre componentes, los patrones de interacción, y los mecanismos de integración que asegurarán el funcionamiento cohesivo del sistema.</a:t>
            </a:r>
            <a:endParaRPr lang="en-US" sz="1700" dirty="0"/>
          </a:p>
        </p:txBody>
      </p:sp>
      <p:pic>
        <p:nvPicPr>
          <p:cNvPr id="6" name="Image 0" descr="preencoded.png"/>
          <p:cNvPicPr>
            <a:picLocks noChangeAspect="1"/>
          </p:cNvPicPr>
          <p:nvPr/>
        </p:nvPicPr>
        <p:blipFill>
          <a:blip r:embed="rId3"/>
          <a:stretch>
            <a:fillRect/>
          </a:stretch>
        </p:blipFill>
        <p:spPr>
          <a:xfrm>
            <a:off x="7588925" y="2203847"/>
            <a:ext cx="6285667" cy="2723674"/>
          </a:xfrm>
          <a:prstGeom prst="rect">
            <a:avLst/>
          </a:prstGeom>
        </p:spPr>
      </p:pic>
      <p:sp>
        <p:nvSpPr>
          <p:cNvPr id="7" name="Text 4"/>
          <p:cNvSpPr/>
          <p:nvPr/>
        </p:nvSpPr>
        <p:spPr>
          <a:xfrm>
            <a:off x="7588925" y="5172908"/>
            <a:ext cx="6285667" cy="279202"/>
          </a:xfrm>
          <a:prstGeom prst="rect">
            <a:avLst/>
          </a:prstGeom>
          <a:noFill/>
          <a:ln/>
        </p:spPr>
        <p:txBody>
          <a:bodyPr wrap="non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Imagen: Curso Arquitectura de Software Universidad de los Andes</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862382"/>
            <a:ext cx="4919186" cy="2504718"/>
          </a:xfrm>
          <a:prstGeom prst="rect">
            <a:avLst/>
          </a:prstGeom>
        </p:spPr>
      </p:pic>
      <p:sp>
        <p:nvSpPr>
          <p:cNvPr id="4" name="Text 0"/>
          <p:cNvSpPr/>
          <p:nvPr/>
        </p:nvSpPr>
        <p:spPr>
          <a:xfrm>
            <a:off x="793790" y="107501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Proceso Arquitectónico: Validación</a:t>
            </a:r>
            <a:endParaRPr lang="en-US" sz="4450" dirty="0"/>
          </a:p>
        </p:txBody>
      </p:sp>
      <p:sp>
        <p:nvSpPr>
          <p:cNvPr id="5" name="Text 1"/>
          <p:cNvSpPr/>
          <p:nvPr/>
        </p:nvSpPr>
        <p:spPr>
          <a:xfrm>
            <a:off x="793790" y="283273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La validación arquitectónica implica pruebas exhaustivas que incluyen tests unitarios, pruebas de integración y validaciones end-to-end para asegurar que el sistema cumple con los requerimientos establecidos.</a:t>
            </a:r>
            <a:endParaRPr lang="en-US" sz="1750" dirty="0"/>
          </a:p>
        </p:txBody>
      </p:sp>
      <p:sp>
        <p:nvSpPr>
          <p:cNvPr id="6" name="Text 2"/>
          <p:cNvSpPr/>
          <p:nvPr/>
        </p:nvSpPr>
        <p:spPr>
          <a:xfrm>
            <a:off x="793790" y="417659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 realizan pruebas de carga y estrés para verificar la escalabilidad, medir la latencia bajo diferentes condiciones y evaluar el rendimiento general del sistema en situaciones críticas.</a:t>
            </a:r>
            <a:endParaRPr lang="en-US" sz="1750" dirty="0"/>
          </a:p>
        </p:txBody>
      </p:sp>
      <p:sp>
        <p:nvSpPr>
          <p:cNvPr id="7" name="Text 3"/>
          <p:cNvSpPr/>
          <p:nvPr/>
        </p:nvSpPr>
        <p:spPr>
          <a:xfrm>
            <a:off x="793790" y="552045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Es fundamental validar los mecanismos de manejo de errores, la tolerancia a fallos y la capacidad de recuperación del sistema, asegurando su robustez en producción.</a:t>
            </a:r>
            <a:endParaRPr lang="en-US" sz="1750" dirty="0"/>
          </a:p>
        </p:txBody>
      </p:sp>
      <p:sp>
        <p:nvSpPr>
          <p:cNvPr id="8" name="Text 4"/>
          <p:cNvSpPr/>
          <p:nvPr/>
        </p:nvSpPr>
        <p:spPr>
          <a:xfrm>
            <a:off x="793790" y="6864310"/>
            <a:ext cx="7556421" cy="290274"/>
          </a:xfrm>
          <a:prstGeom prst="rect">
            <a:avLst/>
          </a:prstGeom>
          <a:noFill/>
          <a:ln/>
        </p:spPr>
        <p:txBody>
          <a:bodyPr wrap="non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Imagen: Curso Arquitectura de Software Universidad de los Andes</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48088"/>
            <a:ext cx="6261973"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Vistas Arquitectónicas</a:t>
            </a:r>
            <a:endParaRPr lang="en-US" sz="4450" dirty="0"/>
          </a:p>
        </p:txBody>
      </p:sp>
      <p:sp>
        <p:nvSpPr>
          <p:cNvPr id="4" name="Shape 1"/>
          <p:cNvSpPr/>
          <p:nvPr/>
        </p:nvSpPr>
        <p:spPr>
          <a:xfrm>
            <a:off x="6280190" y="2897029"/>
            <a:ext cx="3664744" cy="3484364"/>
          </a:xfrm>
          <a:prstGeom prst="roundRect">
            <a:avLst>
              <a:gd name="adj" fmla="val 976"/>
            </a:avLst>
          </a:prstGeom>
          <a:solidFill>
            <a:srgbClr val="EEE8DD"/>
          </a:solidFill>
          <a:ln/>
        </p:spPr>
      </p:sp>
      <p:sp>
        <p:nvSpPr>
          <p:cNvPr id="5" name="Text 2"/>
          <p:cNvSpPr/>
          <p:nvPr/>
        </p:nvSpPr>
        <p:spPr>
          <a:xfrm>
            <a:off x="6507004" y="31238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Perspectiva</a:t>
            </a:r>
            <a:endParaRPr lang="en-US" sz="2200" dirty="0"/>
          </a:p>
        </p:txBody>
      </p:sp>
      <p:sp>
        <p:nvSpPr>
          <p:cNvPr id="6" name="Text 3"/>
          <p:cNvSpPr/>
          <p:nvPr/>
        </p:nvSpPr>
        <p:spPr>
          <a:xfrm>
            <a:off x="6507004" y="3614261"/>
            <a:ext cx="3211116"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Una vista es la aplicación de un punto de vista en una arquitectura de software específica.</a:t>
            </a:r>
            <a:endParaRPr lang="en-US" sz="1750" dirty="0"/>
          </a:p>
        </p:txBody>
      </p:sp>
      <p:sp>
        <p:nvSpPr>
          <p:cNvPr id="7" name="Shape 4"/>
          <p:cNvSpPr/>
          <p:nvPr/>
        </p:nvSpPr>
        <p:spPr>
          <a:xfrm>
            <a:off x="10171748" y="2897029"/>
            <a:ext cx="3664863" cy="3484364"/>
          </a:xfrm>
          <a:prstGeom prst="roundRect">
            <a:avLst>
              <a:gd name="adj" fmla="val 976"/>
            </a:avLst>
          </a:prstGeom>
          <a:solidFill>
            <a:srgbClr val="EEE8DD"/>
          </a:solidFill>
          <a:ln/>
        </p:spPr>
      </p:sp>
      <p:sp>
        <p:nvSpPr>
          <p:cNvPr id="8" name="Text 5"/>
          <p:cNvSpPr/>
          <p:nvPr/>
        </p:nvSpPr>
        <p:spPr>
          <a:xfrm>
            <a:off x="10398562" y="31238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Ejemplo</a:t>
            </a:r>
            <a:endParaRPr lang="en-US" sz="2200" dirty="0"/>
          </a:p>
        </p:txBody>
      </p:sp>
      <p:sp>
        <p:nvSpPr>
          <p:cNvPr id="9" name="Text 6"/>
          <p:cNvSpPr/>
          <p:nvPr/>
        </p:nvSpPr>
        <p:spPr>
          <a:xfrm>
            <a:off x="10398562" y="3614261"/>
            <a:ext cx="3211235" cy="254031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Por ejemplo, una vista lógica representa la interacción entre los componentes del software, mientras que una vista física describe cómo se implementan los componentes en el hardware.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82955" y="615196"/>
            <a:ext cx="9415463" cy="699135"/>
          </a:xfrm>
          <a:prstGeom prst="rect">
            <a:avLst/>
          </a:prstGeom>
          <a:noFill/>
          <a:ln/>
        </p:spPr>
        <p:txBody>
          <a:bodyPr wrap="none" lIns="0" tIns="0" rIns="0" bIns="0" rtlCol="0" anchor="t"/>
          <a:lstStyle/>
          <a:p>
            <a:pPr marL="0" indent="0" algn="l">
              <a:lnSpc>
                <a:spcPts val="5500"/>
              </a:lnSpc>
              <a:buNone/>
            </a:pPr>
            <a:r>
              <a:rPr lang="en-US" sz="4400" dirty="0">
                <a:solidFill>
                  <a:srgbClr val="484237"/>
                </a:solidFill>
                <a:latin typeface="Gelasio Semi Bold" pitchFamily="34" charset="0"/>
                <a:ea typeface="Gelasio Semi Bold" pitchFamily="34" charset="-122"/>
                <a:cs typeface="Gelasio Semi Bold" pitchFamily="34" charset="-120"/>
              </a:rPr>
              <a:t>Ejemplo de Vistas Arquitectónicas</a:t>
            </a:r>
            <a:endParaRPr lang="en-US" sz="4400" dirty="0"/>
          </a:p>
        </p:txBody>
      </p:sp>
      <p:pic>
        <p:nvPicPr>
          <p:cNvPr id="3" name="Image 0" descr="preencoded.png"/>
          <p:cNvPicPr>
            <a:picLocks noChangeAspect="1"/>
          </p:cNvPicPr>
          <p:nvPr/>
        </p:nvPicPr>
        <p:blipFill>
          <a:blip r:embed="rId3"/>
          <a:stretch>
            <a:fillRect/>
          </a:stretch>
        </p:blipFill>
        <p:spPr>
          <a:xfrm>
            <a:off x="782955" y="1761768"/>
            <a:ext cx="6392466" cy="3950732"/>
          </a:xfrm>
          <a:prstGeom prst="rect">
            <a:avLst/>
          </a:prstGeom>
        </p:spPr>
      </p:pic>
      <p:sp>
        <p:nvSpPr>
          <p:cNvPr id="4" name="Text 1"/>
          <p:cNvSpPr/>
          <p:nvPr/>
        </p:nvSpPr>
        <p:spPr>
          <a:xfrm>
            <a:off x="782955" y="5936218"/>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Vista Lógica</a:t>
            </a:r>
            <a:endParaRPr lang="en-US" sz="2200" dirty="0"/>
          </a:p>
        </p:txBody>
      </p:sp>
      <p:sp>
        <p:nvSpPr>
          <p:cNvPr id="5" name="Text 2"/>
          <p:cNvSpPr/>
          <p:nvPr/>
        </p:nvSpPr>
        <p:spPr>
          <a:xfrm>
            <a:off x="782955" y="6419969"/>
            <a:ext cx="6392466" cy="71580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Muestra la interacción entre los componentes del sistema, sin importar su implementación física.</a:t>
            </a:r>
            <a:endParaRPr lang="en-US" sz="1750" dirty="0"/>
          </a:p>
        </p:txBody>
      </p:sp>
      <p:pic>
        <p:nvPicPr>
          <p:cNvPr id="6" name="Image 1" descr="preencoded.png"/>
          <p:cNvPicPr>
            <a:picLocks noChangeAspect="1"/>
          </p:cNvPicPr>
          <p:nvPr/>
        </p:nvPicPr>
        <p:blipFill>
          <a:blip r:embed="rId4"/>
          <a:stretch>
            <a:fillRect/>
          </a:stretch>
        </p:blipFill>
        <p:spPr>
          <a:xfrm>
            <a:off x="7454979" y="1761768"/>
            <a:ext cx="6392466" cy="3950732"/>
          </a:xfrm>
          <a:prstGeom prst="rect">
            <a:avLst/>
          </a:prstGeom>
        </p:spPr>
      </p:pic>
      <p:sp>
        <p:nvSpPr>
          <p:cNvPr id="7" name="Text 3"/>
          <p:cNvSpPr/>
          <p:nvPr/>
        </p:nvSpPr>
        <p:spPr>
          <a:xfrm>
            <a:off x="7454979" y="5936218"/>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Vista de Desarrollo</a:t>
            </a:r>
            <a:endParaRPr lang="en-US" sz="2200" dirty="0"/>
          </a:p>
        </p:txBody>
      </p:sp>
      <p:sp>
        <p:nvSpPr>
          <p:cNvPr id="8" name="Text 4"/>
          <p:cNvSpPr/>
          <p:nvPr/>
        </p:nvSpPr>
        <p:spPr>
          <a:xfrm>
            <a:off x="7454979" y="6419969"/>
            <a:ext cx="6392466" cy="71580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Describe la organización del código fuente, las dependencias y la estructura del sistema.</a:t>
            </a:r>
            <a:endParaRPr lang="en-US" sz="1750" dirty="0"/>
          </a:p>
        </p:txBody>
      </p:sp>
      <p:sp>
        <p:nvSpPr>
          <p:cNvPr id="9" name="Text 5"/>
          <p:cNvSpPr/>
          <p:nvPr/>
        </p:nvSpPr>
        <p:spPr>
          <a:xfrm>
            <a:off x="782955" y="7387352"/>
            <a:ext cx="13064490" cy="286226"/>
          </a:xfrm>
          <a:prstGeom prst="rect">
            <a:avLst/>
          </a:prstGeom>
          <a:noFill/>
          <a:ln/>
        </p:spPr>
        <p:txBody>
          <a:bodyPr wrap="non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Imagen: Curso Arquitectura de Software Universidad de los Andes</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6F0">
              <a:alpha val="85000"/>
            </a:srgbClr>
          </a:solidFill>
          <a:ln/>
        </p:spPr>
      </p:sp>
      <p:sp>
        <p:nvSpPr>
          <p:cNvPr id="4" name="Text 1"/>
          <p:cNvSpPr/>
          <p:nvPr/>
        </p:nvSpPr>
        <p:spPr>
          <a:xfrm>
            <a:off x="725329" y="1060728"/>
            <a:ext cx="12495371" cy="647700"/>
          </a:xfrm>
          <a:prstGeom prst="rect">
            <a:avLst/>
          </a:prstGeom>
          <a:noFill/>
          <a:ln/>
        </p:spPr>
        <p:txBody>
          <a:bodyPr wrap="none" lIns="0" tIns="0" rIns="0" bIns="0" rtlCol="0" anchor="t"/>
          <a:lstStyle/>
          <a:p>
            <a:pPr marL="0" indent="0" algn="l">
              <a:lnSpc>
                <a:spcPts val="5050"/>
              </a:lnSpc>
              <a:buNone/>
            </a:pPr>
            <a:r>
              <a:rPr lang="en-US" sz="4050" dirty="0">
                <a:solidFill>
                  <a:srgbClr val="484237"/>
                </a:solidFill>
                <a:latin typeface="Gelasio Semi Bold" pitchFamily="34" charset="0"/>
                <a:ea typeface="Gelasio Semi Bold" pitchFamily="34" charset="-122"/>
                <a:cs typeface="Gelasio Semi Bold" pitchFamily="34" charset="-120"/>
              </a:rPr>
              <a:t>Puntos de Vista: Modelo 4+1 (</a:t>
            </a:r>
            <a:r>
              <a:rPr lang="en-US" sz="4050" i="1" dirty="0">
                <a:solidFill>
                  <a:srgbClr val="484237"/>
                </a:solidFill>
                <a:latin typeface="Gelasio Semi Bold" pitchFamily="34" charset="0"/>
                <a:ea typeface="Gelasio Semi Bold" pitchFamily="34" charset="-122"/>
                <a:cs typeface="Gelasio Semi Bold" pitchFamily="34" charset="-120"/>
              </a:rPr>
              <a:t>Philippe Kruchten</a:t>
            </a:r>
            <a:r>
              <a:rPr lang="en-US" sz="4050" dirty="0">
                <a:solidFill>
                  <a:srgbClr val="484237"/>
                </a:solidFill>
                <a:latin typeface="Gelasio Semi Bold" pitchFamily="34" charset="0"/>
                <a:ea typeface="Gelasio Semi Bold" pitchFamily="34" charset="-122"/>
                <a:cs typeface="Gelasio Semi Bold" pitchFamily="34" charset="-120"/>
              </a:rPr>
              <a:t>)</a:t>
            </a:r>
            <a:endParaRPr lang="en-US" sz="4050" dirty="0"/>
          </a:p>
        </p:txBody>
      </p:sp>
      <p:sp>
        <p:nvSpPr>
          <p:cNvPr id="5" name="Text 2"/>
          <p:cNvSpPr/>
          <p:nvPr/>
        </p:nvSpPr>
        <p:spPr>
          <a:xfrm>
            <a:off x="725329" y="2019300"/>
            <a:ext cx="13179743" cy="663178"/>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El modelo 4+1 es un marco de referencia para describir la arquitectura de sistemas software intensivos, basados en el uso de múltiples vistas concurrentes.</a:t>
            </a:r>
            <a:endParaRPr lang="en-US" sz="1600" dirty="0"/>
          </a:p>
        </p:txBody>
      </p:sp>
      <p:sp>
        <p:nvSpPr>
          <p:cNvPr id="6" name="Shape 3"/>
          <p:cNvSpPr/>
          <p:nvPr/>
        </p:nvSpPr>
        <p:spPr>
          <a:xfrm>
            <a:off x="725329" y="2915603"/>
            <a:ext cx="4255056" cy="2188845"/>
          </a:xfrm>
          <a:prstGeom prst="roundRect">
            <a:avLst>
              <a:gd name="adj" fmla="val 1420"/>
            </a:avLst>
          </a:prstGeom>
          <a:solidFill>
            <a:srgbClr val="EEE8DD"/>
          </a:solidFill>
          <a:ln/>
        </p:spPr>
      </p:sp>
      <p:sp>
        <p:nvSpPr>
          <p:cNvPr id="7" name="Text 4"/>
          <p:cNvSpPr/>
          <p:nvPr/>
        </p:nvSpPr>
        <p:spPr>
          <a:xfrm>
            <a:off x="932498" y="3122771"/>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Vista Lógica</a:t>
            </a:r>
            <a:endParaRPr lang="en-US" sz="2000" dirty="0"/>
          </a:p>
        </p:txBody>
      </p:sp>
      <p:sp>
        <p:nvSpPr>
          <p:cNvPr id="8" name="Text 5"/>
          <p:cNvSpPr/>
          <p:nvPr/>
        </p:nvSpPr>
        <p:spPr>
          <a:xfrm>
            <a:off x="932498" y="3570923"/>
            <a:ext cx="3840718" cy="994767"/>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Describe la estructura y funcionalidad del sistema, identificando los componentes y sus interacciones.</a:t>
            </a:r>
            <a:endParaRPr lang="en-US" sz="1600" dirty="0"/>
          </a:p>
        </p:txBody>
      </p:sp>
      <p:sp>
        <p:nvSpPr>
          <p:cNvPr id="9" name="Shape 6"/>
          <p:cNvSpPr/>
          <p:nvPr/>
        </p:nvSpPr>
        <p:spPr>
          <a:xfrm>
            <a:off x="5187553" y="2915603"/>
            <a:ext cx="4255175" cy="2188845"/>
          </a:xfrm>
          <a:prstGeom prst="roundRect">
            <a:avLst>
              <a:gd name="adj" fmla="val 1420"/>
            </a:avLst>
          </a:prstGeom>
          <a:solidFill>
            <a:srgbClr val="EEE8DD"/>
          </a:solidFill>
          <a:ln/>
        </p:spPr>
      </p:sp>
      <p:sp>
        <p:nvSpPr>
          <p:cNvPr id="10" name="Text 7"/>
          <p:cNvSpPr/>
          <p:nvPr/>
        </p:nvSpPr>
        <p:spPr>
          <a:xfrm>
            <a:off x="5394722" y="3122771"/>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Vista de Desarrollo</a:t>
            </a:r>
            <a:endParaRPr lang="en-US" sz="2000" dirty="0"/>
          </a:p>
        </p:txBody>
      </p:sp>
      <p:sp>
        <p:nvSpPr>
          <p:cNvPr id="11" name="Text 8"/>
          <p:cNvSpPr/>
          <p:nvPr/>
        </p:nvSpPr>
        <p:spPr>
          <a:xfrm>
            <a:off x="5394722" y="3570923"/>
            <a:ext cx="3840837" cy="1326356"/>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Se centra en la organización del código y los artefactos de software, mostrando cómo se gestionan y desarrollan los componentes.</a:t>
            </a:r>
            <a:endParaRPr lang="en-US" sz="1600" dirty="0"/>
          </a:p>
        </p:txBody>
      </p:sp>
      <p:sp>
        <p:nvSpPr>
          <p:cNvPr id="12" name="Shape 9"/>
          <p:cNvSpPr/>
          <p:nvPr/>
        </p:nvSpPr>
        <p:spPr>
          <a:xfrm>
            <a:off x="9649897" y="2915603"/>
            <a:ext cx="4255056" cy="2188845"/>
          </a:xfrm>
          <a:prstGeom prst="roundRect">
            <a:avLst>
              <a:gd name="adj" fmla="val 1420"/>
            </a:avLst>
          </a:prstGeom>
          <a:solidFill>
            <a:srgbClr val="EEE8DD"/>
          </a:solidFill>
          <a:ln/>
        </p:spPr>
      </p:sp>
      <p:sp>
        <p:nvSpPr>
          <p:cNvPr id="13" name="Text 10"/>
          <p:cNvSpPr/>
          <p:nvPr/>
        </p:nvSpPr>
        <p:spPr>
          <a:xfrm>
            <a:off x="9857065" y="3122771"/>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Vista de Proceso</a:t>
            </a:r>
            <a:endParaRPr lang="en-US" sz="2000" dirty="0"/>
          </a:p>
        </p:txBody>
      </p:sp>
      <p:sp>
        <p:nvSpPr>
          <p:cNvPr id="14" name="Text 11"/>
          <p:cNvSpPr/>
          <p:nvPr/>
        </p:nvSpPr>
        <p:spPr>
          <a:xfrm>
            <a:off x="9857065" y="3570923"/>
            <a:ext cx="3840718" cy="1326356"/>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Aborda el comportamiento dinámico del sistema, incluyendo aspectos como la concurrencia y la comunicación entre procesos durante la ejecución.</a:t>
            </a:r>
            <a:endParaRPr lang="en-US" sz="1600" dirty="0"/>
          </a:p>
        </p:txBody>
      </p:sp>
      <p:sp>
        <p:nvSpPr>
          <p:cNvPr id="15" name="Shape 12"/>
          <p:cNvSpPr/>
          <p:nvPr/>
        </p:nvSpPr>
        <p:spPr>
          <a:xfrm>
            <a:off x="725329" y="5311616"/>
            <a:ext cx="6486168" cy="1857256"/>
          </a:xfrm>
          <a:prstGeom prst="roundRect">
            <a:avLst>
              <a:gd name="adj" fmla="val 1674"/>
            </a:avLst>
          </a:prstGeom>
          <a:solidFill>
            <a:srgbClr val="EEE8DD"/>
          </a:solidFill>
          <a:ln/>
        </p:spPr>
      </p:sp>
      <p:sp>
        <p:nvSpPr>
          <p:cNvPr id="16" name="Text 13"/>
          <p:cNvSpPr/>
          <p:nvPr/>
        </p:nvSpPr>
        <p:spPr>
          <a:xfrm>
            <a:off x="932498" y="5518785"/>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Vista Física</a:t>
            </a:r>
            <a:endParaRPr lang="en-US" sz="2000" dirty="0"/>
          </a:p>
        </p:txBody>
      </p:sp>
      <p:sp>
        <p:nvSpPr>
          <p:cNvPr id="17" name="Text 14"/>
          <p:cNvSpPr/>
          <p:nvPr/>
        </p:nvSpPr>
        <p:spPr>
          <a:xfrm>
            <a:off x="932498" y="5966936"/>
            <a:ext cx="6071830" cy="994767"/>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Relacionada con la infraestructura tecnológica, describe cómo se despliegan los componentes en el hardware y las conexiones físicas entre ellos.</a:t>
            </a:r>
            <a:endParaRPr lang="en-US" sz="1600" dirty="0"/>
          </a:p>
        </p:txBody>
      </p:sp>
      <p:sp>
        <p:nvSpPr>
          <p:cNvPr id="18" name="Shape 15"/>
          <p:cNvSpPr/>
          <p:nvPr/>
        </p:nvSpPr>
        <p:spPr>
          <a:xfrm>
            <a:off x="7418665" y="5311616"/>
            <a:ext cx="6486287" cy="1857256"/>
          </a:xfrm>
          <a:prstGeom prst="roundRect">
            <a:avLst>
              <a:gd name="adj" fmla="val 1674"/>
            </a:avLst>
          </a:prstGeom>
          <a:solidFill>
            <a:srgbClr val="EEE8DD"/>
          </a:solidFill>
          <a:ln/>
        </p:spPr>
      </p:sp>
      <p:sp>
        <p:nvSpPr>
          <p:cNvPr id="19" name="Text 16"/>
          <p:cNvSpPr/>
          <p:nvPr/>
        </p:nvSpPr>
        <p:spPr>
          <a:xfrm>
            <a:off x="7625834" y="5518785"/>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Escenarios</a:t>
            </a:r>
            <a:endParaRPr lang="en-US" sz="2000" dirty="0"/>
          </a:p>
        </p:txBody>
      </p:sp>
      <p:sp>
        <p:nvSpPr>
          <p:cNvPr id="20" name="Text 17"/>
          <p:cNvSpPr/>
          <p:nvPr/>
        </p:nvSpPr>
        <p:spPr>
          <a:xfrm>
            <a:off x="7625834" y="5966936"/>
            <a:ext cx="6071949" cy="994767"/>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Proporcionan casos de uso concretos que validan el diseño arquitectónico e ilustran cómo las diferentes vistas trabajan juntas para cumplir los requisitos del sistema.</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386"/>
          </a:xfrm>
          <a:prstGeom prst="rect">
            <a:avLst/>
          </a:prstGeom>
        </p:spPr>
      </p:pic>
      <p:sp>
        <p:nvSpPr>
          <p:cNvPr id="3" name="Text 0"/>
          <p:cNvSpPr/>
          <p:nvPr/>
        </p:nvSpPr>
        <p:spPr>
          <a:xfrm>
            <a:off x="6191488" y="553998"/>
            <a:ext cx="5036344" cy="629483"/>
          </a:xfrm>
          <a:prstGeom prst="rect">
            <a:avLst/>
          </a:prstGeom>
          <a:noFill/>
          <a:ln/>
        </p:spPr>
        <p:txBody>
          <a:bodyPr wrap="none" lIns="0" tIns="0" rIns="0" bIns="0" rtlCol="0" anchor="t"/>
          <a:lstStyle/>
          <a:p>
            <a:pPr marL="0" indent="0" algn="l">
              <a:lnSpc>
                <a:spcPts val="4950"/>
              </a:lnSpc>
              <a:buNone/>
            </a:pPr>
            <a:r>
              <a:rPr lang="en-US" sz="3950" dirty="0">
                <a:solidFill>
                  <a:srgbClr val="484237"/>
                </a:solidFill>
                <a:latin typeface="Gelasio Semi Bold" pitchFamily="34" charset="0"/>
                <a:ea typeface="Gelasio Semi Bold" pitchFamily="34" charset="-122"/>
                <a:cs typeface="Gelasio Semi Bold" pitchFamily="34" charset="-120"/>
              </a:rPr>
              <a:t>Escenarios</a:t>
            </a:r>
            <a:endParaRPr lang="en-US" sz="3950" dirty="0"/>
          </a:p>
        </p:txBody>
      </p:sp>
      <p:pic>
        <p:nvPicPr>
          <p:cNvPr id="4" name="Image 1" descr="preencoded.png"/>
          <p:cNvPicPr>
            <a:picLocks noChangeAspect="1"/>
          </p:cNvPicPr>
          <p:nvPr/>
        </p:nvPicPr>
        <p:blipFill>
          <a:blip r:embed="rId4"/>
          <a:stretch>
            <a:fillRect/>
          </a:stretch>
        </p:blipFill>
        <p:spPr>
          <a:xfrm>
            <a:off x="6191488" y="1485662"/>
            <a:ext cx="503634" cy="503634"/>
          </a:xfrm>
          <a:prstGeom prst="rect">
            <a:avLst/>
          </a:prstGeom>
        </p:spPr>
      </p:pic>
      <p:sp>
        <p:nvSpPr>
          <p:cNvPr id="5" name="Text 1"/>
          <p:cNvSpPr/>
          <p:nvPr/>
        </p:nvSpPr>
        <p:spPr>
          <a:xfrm>
            <a:off x="6191488" y="2241113"/>
            <a:ext cx="2518172" cy="314682"/>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Objetivo</a:t>
            </a:r>
            <a:endParaRPr lang="en-US" sz="1950" dirty="0"/>
          </a:p>
        </p:txBody>
      </p:sp>
      <p:sp>
        <p:nvSpPr>
          <p:cNvPr id="6" name="Text 2"/>
          <p:cNvSpPr/>
          <p:nvPr/>
        </p:nvSpPr>
        <p:spPr>
          <a:xfrm>
            <a:off x="6191488" y="2676644"/>
            <a:ext cx="7733824" cy="644604"/>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Ilustrar la arquitectura mediante un conjunto de casos de uso que describen interacciones entre objetos y procesos.</a:t>
            </a:r>
            <a:endParaRPr lang="en-US" sz="1550" dirty="0"/>
          </a:p>
        </p:txBody>
      </p:sp>
      <p:pic>
        <p:nvPicPr>
          <p:cNvPr id="7" name="Image 2" descr="preencoded.png"/>
          <p:cNvPicPr>
            <a:picLocks noChangeAspect="1"/>
          </p:cNvPicPr>
          <p:nvPr/>
        </p:nvPicPr>
        <p:blipFill>
          <a:blip r:embed="rId5"/>
          <a:stretch>
            <a:fillRect/>
          </a:stretch>
        </p:blipFill>
        <p:spPr>
          <a:xfrm>
            <a:off x="6191488" y="3824883"/>
            <a:ext cx="503634" cy="503634"/>
          </a:xfrm>
          <a:prstGeom prst="rect">
            <a:avLst/>
          </a:prstGeom>
        </p:spPr>
      </p:pic>
      <p:sp>
        <p:nvSpPr>
          <p:cNvPr id="8" name="Text 3"/>
          <p:cNvSpPr/>
          <p:nvPr/>
        </p:nvSpPr>
        <p:spPr>
          <a:xfrm>
            <a:off x="6191488" y="4580334"/>
            <a:ext cx="2518172" cy="314682"/>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Modelos</a:t>
            </a:r>
            <a:endParaRPr lang="en-US" sz="1950" dirty="0"/>
          </a:p>
        </p:txBody>
      </p:sp>
      <p:sp>
        <p:nvSpPr>
          <p:cNvPr id="9" name="Text 4"/>
          <p:cNvSpPr/>
          <p:nvPr/>
        </p:nvSpPr>
        <p:spPr>
          <a:xfrm>
            <a:off x="6191488" y="5015865"/>
            <a:ext cx="7733824"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Se utilizan descripciones narrativas o diagramas UML para representar casos de uso.</a:t>
            </a:r>
            <a:endParaRPr lang="en-US" sz="1550" dirty="0"/>
          </a:p>
        </p:txBody>
      </p:sp>
      <p:pic>
        <p:nvPicPr>
          <p:cNvPr id="10" name="Image 3" descr="preencoded.png"/>
          <p:cNvPicPr>
            <a:picLocks noChangeAspect="1"/>
          </p:cNvPicPr>
          <p:nvPr/>
        </p:nvPicPr>
        <p:blipFill>
          <a:blip r:embed="rId6"/>
          <a:stretch>
            <a:fillRect/>
          </a:stretch>
        </p:blipFill>
        <p:spPr>
          <a:xfrm>
            <a:off x="6191488" y="5841802"/>
            <a:ext cx="503634" cy="503634"/>
          </a:xfrm>
          <a:prstGeom prst="rect">
            <a:avLst/>
          </a:prstGeom>
        </p:spPr>
      </p:pic>
      <p:sp>
        <p:nvSpPr>
          <p:cNvPr id="11" name="Text 5"/>
          <p:cNvSpPr/>
          <p:nvPr/>
        </p:nvSpPr>
        <p:spPr>
          <a:xfrm>
            <a:off x="6191488" y="6597253"/>
            <a:ext cx="2518172" cy="314682"/>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Interesados</a:t>
            </a:r>
            <a:endParaRPr lang="en-US" sz="1950" dirty="0"/>
          </a:p>
        </p:txBody>
      </p:sp>
      <p:sp>
        <p:nvSpPr>
          <p:cNvPr id="12" name="Text 6"/>
          <p:cNvSpPr/>
          <p:nvPr/>
        </p:nvSpPr>
        <p:spPr>
          <a:xfrm>
            <a:off x="6191488" y="7032784"/>
            <a:ext cx="7733824" cy="644604"/>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Esta vista está dirigida a todos los interesados, incluidos usuarios finales, desarrolladores y gerentes.</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0602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Arquitecturas de Software más Relevantes</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59042"/>
            <a:ext cx="11243548"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Es el Coliseo Romano una Arquitectura?</a:t>
            </a:r>
            <a:endParaRPr lang="en-US" sz="4450" dirty="0"/>
          </a:p>
        </p:txBody>
      </p:sp>
      <p:sp>
        <p:nvSpPr>
          <p:cNvPr id="3" name="Text 1"/>
          <p:cNvSpPr/>
          <p:nvPr/>
        </p:nvSpPr>
        <p:spPr>
          <a:xfrm>
            <a:off x="793790" y="3112056"/>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El coliseo Romano es el resultado de una arquitectura. El resultado de una arquitectura es una instancia de ella, una implementación. Si los arquitectos no hubiesen creado una representación descriptiva, ellos seguramente no lo habían podido construir.</a:t>
            </a:r>
            <a:endParaRPr lang="en-US" sz="1750" dirty="0"/>
          </a:p>
        </p:txBody>
      </p:sp>
      <p:sp>
        <p:nvSpPr>
          <p:cNvPr id="4" name="Text 2"/>
          <p:cNvSpPr/>
          <p:nvPr/>
        </p:nvSpPr>
        <p:spPr>
          <a:xfrm>
            <a:off x="1133951" y="5181719"/>
            <a:ext cx="5904548"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La arquitectura es un conjunto de representaciones que son requeridas para crear un objeto.</a:t>
            </a:r>
            <a:endParaRPr lang="en-US" sz="1750" dirty="0"/>
          </a:p>
        </p:txBody>
      </p:sp>
      <p:sp>
        <p:nvSpPr>
          <p:cNvPr id="5" name="Shape 3"/>
          <p:cNvSpPr/>
          <p:nvPr/>
        </p:nvSpPr>
        <p:spPr>
          <a:xfrm>
            <a:off x="793790" y="5181719"/>
            <a:ext cx="30480" cy="725805"/>
          </a:xfrm>
          <a:prstGeom prst="rect">
            <a:avLst/>
          </a:prstGeom>
          <a:solidFill>
            <a:srgbClr val="D3C5B6"/>
          </a:solidFill>
          <a:ln/>
        </p:spPr>
      </p:sp>
      <p:pic>
        <p:nvPicPr>
          <p:cNvPr id="6" name="Image 0" descr="preencoded.png"/>
          <p:cNvPicPr>
            <a:picLocks noChangeAspect="1"/>
          </p:cNvPicPr>
          <p:nvPr/>
        </p:nvPicPr>
        <p:blipFill>
          <a:blip r:embed="rId3"/>
          <a:stretch>
            <a:fillRect/>
          </a:stretch>
        </p:blipFill>
        <p:spPr>
          <a:xfrm>
            <a:off x="7599521" y="3163133"/>
            <a:ext cx="4011930" cy="29521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3" name="Text 0"/>
          <p:cNvSpPr/>
          <p:nvPr/>
        </p:nvSpPr>
        <p:spPr>
          <a:xfrm>
            <a:off x="793790" y="1262658"/>
            <a:ext cx="6750606"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Monolítica</a:t>
            </a:r>
            <a:endParaRPr lang="en-US" sz="4450" dirty="0"/>
          </a:p>
        </p:txBody>
      </p:sp>
      <p:sp>
        <p:nvSpPr>
          <p:cNvPr id="4" name="Shape 1"/>
          <p:cNvSpPr/>
          <p:nvPr/>
        </p:nvSpPr>
        <p:spPr>
          <a:xfrm>
            <a:off x="793790" y="2311598"/>
            <a:ext cx="3664744" cy="2395657"/>
          </a:xfrm>
          <a:prstGeom prst="roundRect">
            <a:avLst>
              <a:gd name="adj" fmla="val 1420"/>
            </a:avLst>
          </a:prstGeom>
          <a:solidFill>
            <a:srgbClr val="EEE8DD"/>
          </a:solidFill>
          <a:ln/>
        </p:spPr>
      </p:sp>
      <p:sp>
        <p:nvSpPr>
          <p:cNvPr id="5" name="Text 2"/>
          <p:cNvSpPr/>
          <p:nvPr/>
        </p:nvSpPr>
        <p:spPr>
          <a:xfrm>
            <a:off x="1020604"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Desarrollo Inicial</a:t>
            </a:r>
            <a:endParaRPr lang="en-US" sz="2200" dirty="0"/>
          </a:p>
        </p:txBody>
      </p:sp>
      <p:sp>
        <p:nvSpPr>
          <p:cNvPr id="6" name="Text 3"/>
          <p:cNvSpPr/>
          <p:nvPr/>
        </p:nvSpPr>
        <p:spPr>
          <a:xfrm>
            <a:off x="1020604" y="3028831"/>
            <a:ext cx="321111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Facilita el desarrollo inicial y el despliegue de una aplicación.</a:t>
            </a:r>
            <a:endParaRPr lang="en-US" sz="1750" dirty="0"/>
          </a:p>
        </p:txBody>
      </p:sp>
      <p:sp>
        <p:nvSpPr>
          <p:cNvPr id="7" name="Shape 4"/>
          <p:cNvSpPr/>
          <p:nvPr/>
        </p:nvSpPr>
        <p:spPr>
          <a:xfrm>
            <a:off x="4685348" y="2311598"/>
            <a:ext cx="3664863" cy="2395657"/>
          </a:xfrm>
          <a:prstGeom prst="roundRect">
            <a:avLst>
              <a:gd name="adj" fmla="val 1420"/>
            </a:avLst>
          </a:prstGeom>
          <a:solidFill>
            <a:srgbClr val="EEE8DD"/>
          </a:solidFill>
          <a:ln/>
        </p:spPr>
      </p:sp>
      <p:sp>
        <p:nvSpPr>
          <p:cNvPr id="8" name="Text 5"/>
          <p:cNvSpPr/>
          <p:nvPr/>
        </p:nvSpPr>
        <p:spPr>
          <a:xfrm>
            <a:off x="4912162"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Mantenimiento</a:t>
            </a:r>
            <a:endParaRPr lang="en-US" sz="2200" dirty="0"/>
          </a:p>
        </p:txBody>
      </p:sp>
      <p:sp>
        <p:nvSpPr>
          <p:cNvPr id="9" name="Text 6"/>
          <p:cNvSpPr/>
          <p:nvPr/>
        </p:nvSpPr>
        <p:spPr>
          <a:xfrm>
            <a:off x="4912162" y="3028831"/>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Puede complicar el mantenimiento y la escalabilidad a medida que la aplicación crece.</a:t>
            </a:r>
            <a:endParaRPr lang="en-US" sz="1750" dirty="0"/>
          </a:p>
        </p:txBody>
      </p:sp>
      <p:sp>
        <p:nvSpPr>
          <p:cNvPr id="10" name="Shape 7"/>
          <p:cNvSpPr/>
          <p:nvPr/>
        </p:nvSpPr>
        <p:spPr>
          <a:xfrm>
            <a:off x="793790" y="4934069"/>
            <a:ext cx="3664744" cy="2032754"/>
          </a:xfrm>
          <a:prstGeom prst="roundRect">
            <a:avLst>
              <a:gd name="adj" fmla="val 1674"/>
            </a:avLst>
          </a:prstGeom>
          <a:solidFill>
            <a:srgbClr val="EEE8DD"/>
          </a:solidFill>
          <a:ln/>
        </p:spPr>
      </p:sp>
      <p:sp>
        <p:nvSpPr>
          <p:cNvPr id="11" name="Text 8"/>
          <p:cNvSpPr/>
          <p:nvPr/>
        </p:nvSpPr>
        <p:spPr>
          <a:xfrm>
            <a:off x="1020604" y="51608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Acoplamiento</a:t>
            </a:r>
            <a:endParaRPr lang="en-US" sz="2200" dirty="0"/>
          </a:p>
        </p:txBody>
      </p:sp>
      <p:sp>
        <p:nvSpPr>
          <p:cNvPr id="12" name="Text 9"/>
          <p:cNvSpPr/>
          <p:nvPr/>
        </p:nvSpPr>
        <p:spPr>
          <a:xfrm>
            <a:off x="1020604" y="5651302"/>
            <a:ext cx="3211116"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Las funcionalidades están acopladas en un solo bloque de código.</a:t>
            </a:r>
            <a:endParaRPr lang="en-US" sz="1750" dirty="0"/>
          </a:p>
        </p:txBody>
      </p:sp>
      <p:sp>
        <p:nvSpPr>
          <p:cNvPr id="13" name="Shape 10"/>
          <p:cNvSpPr/>
          <p:nvPr/>
        </p:nvSpPr>
        <p:spPr>
          <a:xfrm>
            <a:off x="4685348" y="4934069"/>
            <a:ext cx="3664863" cy="2032754"/>
          </a:xfrm>
          <a:prstGeom prst="roundRect">
            <a:avLst>
              <a:gd name="adj" fmla="val 1674"/>
            </a:avLst>
          </a:prstGeom>
          <a:solidFill>
            <a:srgbClr val="EEE8DD"/>
          </a:solidFill>
          <a:ln/>
        </p:spPr>
      </p:sp>
      <p:sp>
        <p:nvSpPr>
          <p:cNvPr id="14" name="Text 11"/>
          <p:cNvSpPr/>
          <p:nvPr/>
        </p:nvSpPr>
        <p:spPr>
          <a:xfrm>
            <a:off x="4912162" y="51608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Recursos</a:t>
            </a:r>
            <a:endParaRPr lang="en-US" sz="2200" dirty="0"/>
          </a:p>
        </p:txBody>
      </p:sp>
      <p:sp>
        <p:nvSpPr>
          <p:cNvPr id="15" name="Text 12"/>
          <p:cNvSpPr/>
          <p:nvPr/>
        </p:nvSpPr>
        <p:spPr>
          <a:xfrm>
            <a:off x="4912162" y="5651302"/>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Todos los componentes comparten el mismo espacio de memoria y recursos.</a:t>
            </a:r>
            <a:endParaRPr lang="en-US" sz="1750" dirty="0"/>
          </a:p>
        </p:txBody>
      </p:sp>
      <p:pic>
        <p:nvPicPr>
          <p:cNvPr id="16" name="Imagen 15">
            <a:extLst>
              <a:ext uri="{FF2B5EF4-FFF2-40B4-BE49-F238E27FC236}">
                <a16:creationId xmlns:a16="http://schemas.microsoft.com/office/drawing/2014/main" id="{72EECC61-5107-493C-BD33-233D051AD3F6}"/>
              </a:ext>
            </a:extLst>
          </p:cNvPr>
          <p:cNvPicPr>
            <a:picLocks noChangeAspect="1"/>
          </p:cNvPicPr>
          <p:nvPr/>
        </p:nvPicPr>
        <p:blipFill>
          <a:blip r:embed="rId3"/>
          <a:stretch>
            <a:fillRect/>
          </a:stretch>
        </p:blipFill>
        <p:spPr>
          <a:xfrm>
            <a:off x="9476736" y="1806035"/>
            <a:ext cx="3983358" cy="5348811"/>
          </a:xfrm>
          <a:prstGeom prst="rect">
            <a:avLst/>
          </a:prstGeom>
        </p:spPr>
      </p:pic>
      <p:sp>
        <p:nvSpPr>
          <p:cNvPr id="18" name="CuadroTexto 17">
            <a:extLst>
              <a:ext uri="{FF2B5EF4-FFF2-40B4-BE49-F238E27FC236}">
                <a16:creationId xmlns:a16="http://schemas.microsoft.com/office/drawing/2014/main" id="{29B6A708-D8DE-425C-9CE0-332AB4F44355}"/>
              </a:ext>
            </a:extLst>
          </p:cNvPr>
          <p:cNvSpPr txBox="1"/>
          <p:nvPr/>
        </p:nvSpPr>
        <p:spPr>
          <a:xfrm>
            <a:off x="10021331" y="7315200"/>
            <a:ext cx="3286896" cy="338554"/>
          </a:xfrm>
          <a:prstGeom prst="rect">
            <a:avLst/>
          </a:prstGeom>
          <a:noFill/>
        </p:spPr>
        <p:txBody>
          <a:bodyPr wrap="square">
            <a:spAutoFit/>
          </a:bodyPr>
          <a:lstStyle/>
          <a:p>
            <a:r>
              <a:rPr lang="es-419" sz="1600" dirty="0"/>
              <a:t>Fuente: ealmeida.blogspot.com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3" name="Text 0"/>
          <p:cNvSpPr/>
          <p:nvPr/>
        </p:nvSpPr>
        <p:spPr>
          <a:xfrm>
            <a:off x="793790" y="135207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Cliente-Servidor</a:t>
            </a:r>
            <a:endParaRPr lang="en-US" sz="4450" dirty="0"/>
          </a:p>
        </p:txBody>
      </p:sp>
      <p:sp>
        <p:nvSpPr>
          <p:cNvPr id="4" name="Shape 1"/>
          <p:cNvSpPr/>
          <p:nvPr/>
        </p:nvSpPr>
        <p:spPr>
          <a:xfrm>
            <a:off x="793790" y="3109793"/>
            <a:ext cx="510302" cy="510302"/>
          </a:xfrm>
          <a:prstGeom prst="roundRect">
            <a:avLst>
              <a:gd name="adj" fmla="val 6667"/>
            </a:avLst>
          </a:prstGeom>
          <a:solidFill>
            <a:srgbClr val="EEE8DD"/>
          </a:solidFill>
          <a:ln/>
        </p:spPr>
      </p:sp>
      <p:sp>
        <p:nvSpPr>
          <p:cNvPr id="5" name="Text 2"/>
          <p:cNvSpPr/>
          <p:nvPr/>
        </p:nvSpPr>
        <p:spPr>
          <a:xfrm>
            <a:off x="878860" y="3152299"/>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6" name="Text 3"/>
          <p:cNvSpPr/>
          <p:nvPr/>
        </p:nvSpPr>
        <p:spPr>
          <a:xfrm>
            <a:off x="1530906" y="31876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Elementos</a:t>
            </a:r>
            <a:endParaRPr lang="en-US" sz="2200" dirty="0"/>
          </a:p>
        </p:txBody>
      </p:sp>
      <p:sp>
        <p:nvSpPr>
          <p:cNvPr id="7" name="Text 4"/>
          <p:cNvSpPr/>
          <p:nvPr/>
        </p:nvSpPr>
        <p:spPr>
          <a:xfrm>
            <a:off x="1530906" y="3678079"/>
            <a:ext cx="5905577"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 compone de un cliente, que solicita servicios, y un servidor, que los proporciona.</a:t>
            </a:r>
            <a:endParaRPr lang="en-US" sz="1750" dirty="0"/>
          </a:p>
        </p:txBody>
      </p:sp>
      <p:sp>
        <p:nvSpPr>
          <p:cNvPr id="8" name="Shape 5"/>
          <p:cNvSpPr/>
          <p:nvPr/>
        </p:nvSpPr>
        <p:spPr>
          <a:xfrm>
            <a:off x="793790" y="4857512"/>
            <a:ext cx="510302" cy="510302"/>
          </a:xfrm>
          <a:prstGeom prst="roundRect">
            <a:avLst>
              <a:gd name="adj" fmla="val 6667"/>
            </a:avLst>
          </a:prstGeom>
          <a:solidFill>
            <a:srgbClr val="EEE8DD"/>
          </a:solidFill>
          <a:ln/>
        </p:spPr>
      </p:sp>
      <p:sp>
        <p:nvSpPr>
          <p:cNvPr id="9" name="Text 6"/>
          <p:cNvSpPr/>
          <p:nvPr/>
        </p:nvSpPr>
        <p:spPr>
          <a:xfrm>
            <a:off x="878860" y="490001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7"/>
          <p:cNvSpPr/>
          <p:nvPr/>
        </p:nvSpPr>
        <p:spPr>
          <a:xfrm>
            <a:off x="1530906" y="49353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Descripción</a:t>
            </a:r>
            <a:endParaRPr lang="en-US" sz="2200" dirty="0"/>
          </a:p>
        </p:txBody>
      </p:sp>
      <p:sp>
        <p:nvSpPr>
          <p:cNvPr id="11" name="Text 8"/>
          <p:cNvSpPr/>
          <p:nvPr/>
        </p:nvSpPr>
        <p:spPr>
          <a:xfrm>
            <a:off x="1530907" y="5425797"/>
            <a:ext cx="5648370"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Este modelo divide las tareas entre proveedores de recursos o servicios y solicitantes. Es común en aplicaciones web donde el cliente puede ser un navegador y el servidor aloja la lógica de negocio y la base de datos.</a:t>
            </a:r>
            <a:endParaRPr lang="en-US" sz="1750" dirty="0"/>
          </a:p>
        </p:txBody>
      </p:sp>
      <p:pic>
        <p:nvPicPr>
          <p:cNvPr id="13" name="Imagen 12">
            <a:extLst>
              <a:ext uri="{FF2B5EF4-FFF2-40B4-BE49-F238E27FC236}">
                <a16:creationId xmlns:a16="http://schemas.microsoft.com/office/drawing/2014/main" id="{8E5259A5-5526-4DF8-A700-CA364C2D7074}"/>
              </a:ext>
            </a:extLst>
          </p:cNvPr>
          <p:cNvPicPr>
            <a:picLocks noChangeAspect="1"/>
          </p:cNvPicPr>
          <p:nvPr/>
        </p:nvPicPr>
        <p:blipFill>
          <a:blip r:embed="rId3"/>
          <a:stretch>
            <a:fillRect/>
          </a:stretch>
        </p:blipFill>
        <p:spPr>
          <a:xfrm>
            <a:off x="8164859" y="3178030"/>
            <a:ext cx="5905576" cy="2561352"/>
          </a:xfrm>
          <a:prstGeom prst="rect">
            <a:avLst/>
          </a:prstGeom>
        </p:spPr>
      </p:pic>
      <p:sp>
        <p:nvSpPr>
          <p:cNvPr id="14" name="CuadroTexto 13">
            <a:extLst>
              <a:ext uri="{FF2B5EF4-FFF2-40B4-BE49-F238E27FC236}">
                <a16:creationId xmlns:a16="http://schemas.microsoft.com/office/drawing/2014/main" id="{D0C6FEB0-5EB6-4093-BF1E-18427E87041C}"/>
              </a:ext>
            </a:extLst>
          </p:cNvPr>
          <p:cNvSpPr txBox="1"/>
          <p:nvPr/>
        </p:nvSpPr>
        <p:spPr>
          <a:xfrm>
            <a:off x="9724769" y="5978503"/>
            <a:ext cx="3286896" cy="338554"/>
          </a:xfrm>
          <a:prstGeom prst="rect">
            <a:avLst/>
          </a:prstGeom>
          <a:noFill/>
        </p:spPr>
        <p:txBody>
          <a:bodyPr wrap="square">
            <a:spAutoFit/>
          </a:bodyPr>
          <a:lstStyle/>
          <a:p>
            <a:r>
              <a:rPr lang="es-419" sz="1600" dirty="0"/>
              <a:t>Fuente: researchgate.net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95607"/>
            <a:ext cx="6230422"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en Capas</a:t>
            </a:r>
            <a:endParaRPr lang="en-US" sz="4450" dirty="0"/>
          </a:p>
        </p:txBody>
      </p:sp>
      <p:sp>
        <p:nvSpPr>
          <p:cNvPr id="4" name="Text 1"/>
          <p:cNvSpPr/>
          <p:nvPr/>
        </p:nvSpPr>
        <p:spPr>
          <a:xfrm>
            <a:off x="793790" y="32713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Elementos</a:t>
            </a:r>
            <a:endParaRPr lang="en-US" sz="2200" dirty="0"/>
          </a:p>
        </p:txBody>
      </p:sp>
      <p:sp>
        <p:nvSpPr>
          <p:cNvPr id="5" name="Text 2"/>
          <p:cNvSpPr/>
          <p:nvPr/>
        </p:nvSpPr>
        <p:spPr>
          <a:xfrm>
            <a:off x="793790" y="3852505"/>
            <a:ext cx="350150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La arquitectura en capas incluye capas como presentación, lógica de negocio y acceso a datos.</a:t>
            </a:r>
            <a:endParaRPr lang="en-US" sz="1750" dirty="0"/>
          </a:p>
        </p:txBody>
      </p:sp>
      <p:sp>
        <p:nvSpPr>
          <p:cNvPr id="6" name="Text 3"/>
          <p:cNvSpPr/>
          <p:nvPr/>
        </p:nvSpPr>
        <p:spPr>
          <a:xfrm>
            <a:off x="4856321" y="32713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Descripción</a:t>
            </a:r>
            <a:endParaRPr lang="en-US" sz="2200" dirty="0"/>
          </a:p>
        </p:txBody>
      </p:sp>
      <p:sp>
        <p:nvSpPr>
          <p:cNvPr id="7" name="Text 4"/>
          <p:cNvSpPr/>
          <p:nvPr/>
        </p:nvSpPr>
        <p:spPr>
          <a:xfrm>
            <a:off x="4856321" y="3852505"/>
            <a:ext cx="3501509" cy="217741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Organiza el software en capas, donde cada una tiene una responsabilidad específica y solo interactúa con la capa adyacente. Promueve la modularidad y facilita el mantenimiento.</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854988"/>
            <a:ext cx="9384268"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Modelo-Vista-Controlador (MVC)</a:t>
            </a:r>
            <a:endParaRPr lang="en-US" sz="4450" dirty="0"/>
          </a:p>
        </p:txBody>
      </p:sp>
      <p:sp>
        <p:nvSpPr>
          <p:cNvPr id="3" name="Text 1"/>
          <p:cNvSpPr/>
          <p:nvPr/>
        </p:nvSpPr>
        <p:spPr>
          <a:xfrm>
            <a:off x="793790" y="2017395"/>
            <a:ext cx="13042821" cy="725805"/>
          </a:xfrm>
          <a:prstGeom prst="rect">
            <a:avLst/>
          </a:prstGeom>
          <a:noFill/>
          <a:ln/>
        </p:spPr>
        <p:txBody>
          <a:bodyPr wrap="square" lIns="0" tIns="0" rIns="0" bIns="0" rtlCol="0" anchor="t"/>
          <a:lstStyle/>
          <a:p>
            <a:pPr marL="0" indent="0" algn="l">
              <a:lnSpc>
                <a:spcPts val="2850"/>
              </a:lnSpc>
              <a:buNone/>
            </a:pPr>
            <a:r>
              <a:rPr lang="es-ES" sz="1750" dirty="0">
                <a:solidFill>
                  <a:srgbClr val="746558"/>
                </a:solidFill>
                <a:latin typeface="Gelasio" pitchFamily="34" charset="0"/>
                <a:ea typeface="Gelasio" pitchFamily="34" charset="-122"/>
                <a:cs typeface="Gelasio" pitchFamily="34" charset="-120"/>
              </a:rPr>
              <a:t>Arquitectura del software utilizada para separar el código por sus distintas responsabilidades, manteniendo distintas capas que se encargan de hacer una tarea muy concreta</a:t>
            </a:r>
            <a:r>
              <a:rPr lang="en-US" sz="1750" dirty="0">
                <a:solidFill>
                  <a:srgbClr val="746558"/>
                </a:solidFill>
                <a:latin typeface="Gelasio" pitchFamily="34" charset="0"/>
                <a:ea typeface="Gelasio" pitchFamily="34" charset="-122"/>
                <a:cs typeface="Gelasio" pitchFamily="34" charset="-120"/>
              </a:rPr>
              <a:t>.</a:t>
            </a:r>
          </a:p>
          <a:p>
            <a:pPr marL="0" indent="0" algn="l">
              <a:lnSpc>
                <a:spcPts val="2850"/>
              </a:lnSpc>
              <a:buNone/>
            </a:pPr>
            <a:endParaRPr lang="en-US" sz="1750" dirty="0"/>
          </a:p>
        </p:txBody>
      </p:sp>
      <p:pic>
        <p:nvPicPr>
          <p:cNvPr id="4" name="Image 0" descr="preencoded.png"/>
          <p:cNvPicPr>
            <a:picLocks noChangeAspect="1"/>
          </p:cNvPicPr>
          <p:nvPr/>
        </p:nvPicPr>
        <p:blipFill>
          <a:blip r:embed="rId3"/>
          <a:stretch>
            <a:fillRect/>
          </a:stretch>
        </p:blipFill>
        <p:spPr>
          <a:xfrm>
            <a:off x="793790" y="2998351"/>
            <a:ext cx="4158615" cy="2570202"/>
          </a:xfrm>
          <a:prstGeom prst="rect">
            <a:avLst/>
          </a:prstGeom>
        </p:spPr>
      </p:pic>
      <p:sp>
        <p:nvSpPr>
          <p:cNvPr id="5" name="Text 2"/>
          <p:cNvSpPr/>
          <p:nvPr/>
        </p:nvSpPr>
        <p:spPr>
          <a:xfrm>
            <a:off x="2117169" y="579536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Modelo</a:t>
            </a:r>
            <a:endParaRPr lang="en-US" sz="2200" dirty="0"/>
          </a:p>
        </p:txBody>
      </p:sp>
      <p:sp>
        <p:nvSpPr>
          <p:cNvPr id="6" name="Text 3"/>
          <p:cNvSpPr/>
          <p:nvPr/>
        </p:nvSpPr>
        <p:spPr>
          <a:xfrm>
            <a:off x="793790" y="6285786"/>
            <a:ext cx="4158615" cy="362903"/>
          </a:xfrm>
          <a:prstGeom prst="rect">
            <a:avLst/>
          </a:prstGeom>
          <a:noFill/>
          <a:ln/>
        </p:spPr>
        <p:txBody>
          <a:bodyPr wrap="non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Gestiona los datos y la lógica de negocio.</a:t>
            </a:r>
            <a:endParaRPr lang="en-US" sz="1750" dirty="0"/>
          </a:p>
        </p:txBody>
      </p:sp>
      <p:pic>
        <p:nvPicPr>
          <p:cNvPr id="7" name="Image 1" descr="preencoded.png"/>
          <p:cNvPicPr>
            <a:picLocks noChangeAspect="1"/>
          </p:cNvPicPr>
          <p:nvPr/>
        </p:nvPicPr>
        <p:blipFill>
          <a:blip r:embed="rId4"/>
          <a:stretch>
            <a:fillRect/>
          </a:stretch>
        </p:blipFill>
        <p:spPr>
          <a:xfrm>
            <a:off x="5235893" y="2998351"/>
            <a:ext cx="4158615" cy="2570202"/>
          </a:xfrm>
          <a:prstGeom prst="rect">
            <a:avLst/>
          </a:prstGeom>
        </p:spPr>
      </p:pic>
      <p:sp>
        <p:nvSpPr>
          <p:cNvPr id="8" name="Text 4"/>
          <p:cNvSpPr/>
          <p:nvPr/>
        </p:nvSpPr>
        <p:spPr>
          <a:xfrm>
            <a:off x="6559272" y="579536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Vista</a:t>
            </a:r>
            <a:endParaRPr lang="en-US" sz="2200" dirty="0"/>
          </a:p>
        </p:txBody>
      </p:sp>
      <p:sp>
        <p:nvSpPr>
          <p:cNvPr id="9" name="Text 5"/>
          <p:cNvSpPr/>
          <p:nvPr/>
        </p:nvSpPr>
        <p:spPr>
          <a:xfrm>
            <a:off x="5235893" y="6285786"/>
            <a:ext cx="4158615" cy="725805"/>
          </a:xfrm>
          <a:prstGeom prst="rect">
            <a:avLst/>
          </a:prstGeom>
          <a:noFill/>
          <a:ln/>
        </p:spPr>
        <p:txBody>
          <a:bodyPr wrap="squar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Presenta la interfaz de usuario, mostrando la información del modelo.</a:t>
            </a:r>
            <a:endParaRPr lang="en-US" sz="1750" dirty="0"/>
          </a:p>
        </p:txBody>
      </p:sp>
      <p:pic>
        <p:nvPicPr>
          <p:cNvPr id="10" name="Image 2" descr="preencoded.png"/>
          <p:cNvPicPr>
            <a:picLocks noChangeAspect="1"/>
          </p:cNvPicPr>
          <p:nvPr/>
        </p:nvPicPr>
        <p:blipFill>
          <a:blip r:embed="rId5"/>
          <a:stretch>
            <a:fillRect/>
          </a:stretch>
        </p:blipFill>
        <p:spPr>
          <a:xfrm>
            <a:off x="9677995" y="2998351"/>
            <a:ext cx="4158615" cy="2570202"/>
          </a:xfrm>
          <a:prstGeom prst="rect">
            <a:avLst/>
          </a:prstGeom>
        </p:spPr>
      </p:pic>
      <p:sp>
        <p:nvSpPr>
          <p:cNvPr id="11" name="Text 6"/>
          <p:cNvSpPr/>
          <p:nvPr/>
        </p:nvSpPr>
        <p:spPr>
          <a:xfrm>
            <a:off x="11001375" y="579536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Controlador</a:t>
            </a:r>
            <a:endParaRPr lang="en-US" sz="2200" dirty="0"/>
          </a:p>
        </p:txBody>
      </p:sp>
      <p:sp>
        <p:nvSpPr>
          <p:cNvPr id="12" name="Text 7"/>
          <p:cNvSpPr/>
          <p:nvPr/>
        </p:nvSpPr>
        <p:spPr>
          <a:xfrm>
            <a:off x="9677995" y="6285786"/>
            <a:ext cx="4158615" cy="1088708"/>
          </a:xfrm>
          <a:prstGeom prst="rect">
            <a:avLst/>
          </a:prstGeom>
          <a:noFill/>
          <a:ln/>
        </p:spPr>
        <p:txBody>
          <a:bodyPr wrap="squar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Coordina la interacción entre el modelo y la vista, respondiendo a eventos del usuario.</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54988"/>
            <a:ext cx="9384268"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Modelo-Vista-Controlador (MVC)</a:t>
            </a:r>
            <a:endParaRPr lang="en-US" sz="4450" dirty="0"/>
          </a:p>
        </p:txBody>
      </p:sp>
      <p:sp>
        <p:nvSpPr>
          <p:cNvPr id="3" name="Text 1"/>
          <p:cNvSpPr/>
          <p:nvPr/>
        </p:nvSpPr>
        <p:spPr>
          <a:xfrm>
            <a:off x="793790" y="201739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MVC </a:t>
            </a:r>
            <a:r>
              <a:rPr lang="en-US" sz="1750" dirty="0" err="1">
                <a:solidFill>
                  <a:srgbClr val="746558"/>
                </a:solidFill>
                <a:latin typeface="Gelasio" pitchFamily="34" charset="0"/>
                <a:ea typeface="Gelasio" pitchFamily="34" charset="-122"/>
                <a:cs typeface="Gelasio" pitchFamily="34" charset="-120"/>
              </a:rPr>
              <a:t>permite</a:t>
            </a:r>
            <a:r>
              <a:rPr lang="en-US" sz="1750" dirty="0">
                <a:solidFill>
                  <a:srgbClr val="746558"/>
                </a:solidFill>
                <a:latin typeface="Gelasio" pitchFamily="34" charset="0"/>
                <a:ea typeface="Gelasio" pitchFamily="34" charset="-122"/>
                <a:cs typeface="Gelasio" pitchFamily="34" charset="-120"/>
              </a:rPr>
              <a:t> separar las preocupaciones, facilitando el desarrollo colaborativo y la reutilización del código, siendo ampliamente utilizado en aplicaciones web.</a:t>
            </a:r>
            <a:endParaRPr lang="en-US" sz="1750" dirty="0"/>
          </a:p>
        </p:txBody>
      </p:sp>
      <p:pic>
        <p:nvPicPr>
          <p:cNvPr id="13" name="Imagen 12">
            <a:extLst>
              <a:ext uri="{FF2B5EF4-FFF2-40B4-BE49-F238E27FC236}">
                <a16:creationId xmlns:a16="http://schemas.microsoft.com/office/drawing/2014/main" id="{85C2B371-4DDA-4080-BE99-A9FAD2273971}"/>
              </a:ext>
            </a:extLst>
          </p:cNvPr>
          <p:cNvPicPr>
            <a:picLocks noChangeAspect="1"/>
          </p:cNvPicPr>
          <p:nvPr/>
        </p:nvPicPr>
        <p:blipFill>
          <a:blip r:embed="rId3"/>
          <a:stretch>
            <a:fillRect/>
          </a:stretch>
        </p:blipFill>
        <p:spPr>
          <a:xfrm>
            <a:off x="2407024" y="2804539"/>
            <a:ext cx="8347822" cy="4400023"/>
          </a:xfrm>
          <a:prstGeom prst="rect">
            <a:avLst/>
          </a:prstGeom>
        </p:spPr>
      </p:pic>
      <p:sp>
        <p:nvSpPr>
          <p:cNvPr id="14" name="CuadroTexto 13">
            <a:extLst>
              <a:ext uri="{FF2B5EF4-FFF2-40B4-BE49-F238E27FC236}">
                <a16:creationId xmlns:a16="http://schemas.microsoft.com/office/drawing/2014/main" id="{333C175C-3D3A-4DE6-801A-EFF53EC2513E}"/>
              </a:ext>
            </a:extLst>
          </p:cNvPr>
          <p:cNvSpPr txBox="1"/>
          <p:nvPr/>
        </p:nvSpPr>
        <p:spPr>
          <a:xfrm>
            <a:off x="10285633" y="7035285"/>
            <a:ext cx="1749484" cy="338554"/>
          </a:xfrm>
          <a:prstGeom prst="rect">
            <a:avLst/>
          </a:prstGeom>
          <a:noFill/>
        </p:spPr>
        <p:txBody>
          <a:bodyPr wrap="square">
            <a:spAutoFit/>
          </a:bodyPr>
          <a:lstStyle/>
          <a:p>
            <a:r>
              <a:rPr lang="es-419" sz="1600" dirty="0"/>
              <a:t>Fuente: </a:t>
            </a:r>
            <a:r>
              <a:rPr lang="es-419" sz="1600" dirty="0" err="1"/>
              <a:t>precognis</a:t>
            </a:r>
            <a:endParaRPr lang="es-419" sz="1600" dirty="0"/>
          </a:p>
        </p:txBody>
      </p:sp>
    </p:spTree>
    <p:extLst>
      <p:ext uri="{BB962C8B-B14F-4D97-AF65-F5344CB8AC3E}">
        <p14:creationId xmlns:p14="http://schemas.microsoft.com/office/powerpoint/2010/main" val="1963926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54988"/>
            <a:ext cx="9384268" cy="708779"/>
          </a:xfrm>
          <a:prstGeom prst="rect">
            <a:avLst/>
          </a:prstGeom>
          <a:noFill/>
          <a:ln/>
        </p:spPr>
        <p:txBody>
          <a:bodyPr wrap="none" lIns="0" tIns="0" rIns="0" bIns="0" rtlCol="0" anchor="t"/>
          <a:lstStyle/>
          <a:p>
            <a:pPr marL="0" indent="0" algn="l">
              <a:lnSpc>
                <a:spcPts val="5550"/>
              </a:lnSpc>
              <a:buNone/>
            </a:pPr>
            <a:r>
              <a:rPr lang="en-US" sz="4450" dirty="0" err="1">
                <a:solidFill>
                  <a:srgbClr val="484237"/>
                </a:solidFill>
                <a:latin typeface="Gelasio Semi Bold" pitchFamily="34" charset="0"/>
                <a:ea typeface="Gelasio Semi Bold" pitchFamily="34" charset="-122"/>
                <a:cs typeface="Gelasio Semi Bold" pitchFamily="34" charset="-120"/>
              </a:rPr>
              <a:t>Flujos</a:t>
            </a:r>
            <a:r>
              <a:rPr lang="en-US" sz="4450" dirty="0">
                <a:solidFill>
                  <a:srgbClr val="484237"/>
                </a:solidFill>
                <a:latin typeface="Gelasio Semi Bold" pitchFamily="34" charset="0"/>
                <a:ea typeface="Gelasio Semi Bold" pitchFamily="34" charset="-122"/>
                <a:cs typeface="Gelasio Semi Bold" pitchFamily="34" charset="-120"/>
              </a:rPr>
              <a:t> MVC	</a:t>
            </a:r>
            <a:endParaRPr lang="en-US" sz="4450" dirty="0"/>
          </a:p>
        </p:txBody>
      </p:sp>
      <p:sp>
        <p:nvSpPr>
          <p:cNvPr id="14" name="CuadroTexto 13">
            <a:extLst>
              <a:ext uri="{FF2B5EF4-FFF2-40B4-BE49-F238E27FC236}">
                <a16:creationId xmlns:a16="http://schemas.microsoft.com/office/drawing/2014/main" id="{333C175C-3D3A-4DE6-801A-EFF53EC2513E}"/>
              </a:ext>
            </a:extLst>
          </p:cNvPr>
          <p:cNvSpPr txBox="1"/>
          <p:nvPr/>
        </p:nvSpPr>
        <p:spPr>
          <a:xfrm>
            <a:off x="11311244" y="7056854"/>
            <a:ext cx="1749484" cy="338554"/>
          </a:xfrm>
          <a:prstGeom prst="rect">
            <a:avLst/>
          </a:prstGeom>
          <a:noFill/>
        </p:spPr>
        <p:txBody>
          <a:bodyPr wrap="square">
            <a:spAutoFit/>
          </a:bodyPr>
          <a:lstStyle/>
          <a:p>
            <a:r>
              <a:rPr lang="es-419" sz="1600" dirty="0"/>
              <a:t>Fuente: </a:t>
            </a:r>
            <a:r>
              <a:rPr lang="es-419" sz="1600" dirty="0" err="1"/>
              <a:t>sayone</a:t>
            </a:r>
            <a:endParaRPr lang="es-419" sz="1600" dirty="0"/>
          </a:p>
        </p:txBody>
      </p:sp>
      <p:pic>
        <p:nvPicPr>
          <p:cNvPr id="1026" name="Picture 2" descr="MVC vs Microservicios">
            <a:extLst>
              <a:ext uri="{FF2B5EF4-FFF2-40B4-BE49-F238E27FC236}">
                <a16:creationId xmlns:a16="http://schemas.microsoft.com/office/drawing/2014/main" id="{44DAE34C-2BA5-4C61-AE9C-72A058924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778" y="1792950"/>
            <a:ext cx="8327424" cy="572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374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79451"/>
            <a:ext cx="11538585"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Orientada a Servicios (SOA)</a:t>
            </a:r>
            <a:endParaRPr lang="en-US" sz="4450" dirty="0"/>
          </a:p>
        </p:txBody>
      </p:sp>
      <p:sp>
        <p:nvSpPr>
          <p:cNvPr id="4" name="Shape 1"/>
          <p:cNvSpPr/>
          <p:nvPr/>
        </p:nvSpPr>
        <p:spPr>
          <a:xfrm>
            <a:off x="793790" y="5228392"/>
            <a:ext cx="510302" cy="510302"/>
          </a:xfrm>
          <a:prstGeom prst="roundRect">
            <a:avLst>
              <a:gd name="adj" fmla="val 6667"/>
            </a:avLst>
          </a:prstGeom>
          <a:solidFill>
            <a:srgbClr val="EEE8DD"/>
          </a:solidFill>
          <a:ln/>
        </p:spPr>
      </p:sp>
      <p:sp>
        <p:nvSpPr>
          <p:cNvPr id="5" name="Text 2"/>
          <p:cNvSpPr/>
          <p:nvPr/>
        </p:nvSpPr>
        <p:spPr>
          <a:xfrm>
            <a:off x="1530906" y="53062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Elementos</a:t>
            </a:r>
            <a:endParaRPr lang="en-US" sz="2200" dirty="0"/>
          </a:p>
        </p:txBody>
      </p:sp>
      <p:sp>
        <p:nvSpPr>
          <p:cNvPr id="6" name="Text 3"/>
          <p:cNvSpPr/>
          <p:nvPr/>
        </p:nvSpPr>
        <p:spPr>
          <a:xfrm>
            <a:off x="1530906" y="5796678"/>
            <a:ext cx="5642491" cy="1592664"/>
          </a:xfrm>
          <a:prstGeom prst="rect">
            <a:avLst/>
          </a:prstGeom>
          <a:noFill/>
          <a:ln/>
        </p:spPr>
        <p:txBody>
          <a:bodyPr wrap="square" lIns="0" tIns="0" rIns="0" bIns="0" rtlCol="0" anchor="t"/>
          <a:lstStyle/>
          <a:p>
            <a:pPr marL="0" indent="0" algn="l">
              <a:lnSpc>
                <a:spcPts val="2850"/>
              </a:lnSpc>
              <a:buNone/>
            </a:pPr>
            <a:r>
              <a:rPr lang="es-ES" sz="1750" dirty="0">
                <a:solidFill>
                  <a:srgbClr val="746558"/>
                </a:solidFill>
                <a:latin typeface="Gelasio" pitchFamily="34" charset="0"/>
                <a:ea typeface="Gelasio" pitchFamily="34" charset="-122"/>
                <a:cs typeface="Gelasio" pitchFamily="34" charset="-120"/>
              </a:rPr>
              <a:t>Provee un conjunto de servicios débilmente acoplados. Estos servicios son entidades independientes, capaces de realizar tareas de forma independiente y </a:t>
            </a:r>
            <a:r>
              <a:rPr lang="en-US" sz="1750" dirty="0">
                <a:solidFill>
                  <a:srgbClr val="746558"/>
                </a:solidFill>
                <a:latin typeface="Gelasio" pitchFamily="34" charset="0"/>
                <a:ea typeface="Gelasio" pitchFamily="34" charset="-122"/>
                <a:cs typeface="Gelasio" pitchFamily="34" charset="-120"/>
              </a:rPr>
              <a:t>que interactúan a través de interfaces bien definidas.</a:t>
            </a:r>
            <a:endParaRPr lang="en-US" sz="1750" dirty="0"/>
          </a:p>
        </p:txBody>
      </p:sp>
      <p:sp>
        <p:nvSpPr>
          <p:cNvPr id="7" name="Shape 4"/>
          <p:cNvSpPr/>
          <p:nvPr/>
        </p:nvSpPr>
        <p:spPr>
          <a:xfrm>
            <a:off x="7456884" y="5228392"/>
            <a:ext cx="510302" cy="510302"/>
          </a:xfrm>
          <a:prstGeom prst="roundRect">
            <a:avLst>
              <a:gd name="adj" fmla="val 6667"/>
            </a:avLst>
          </a:prstGeom>
          <a:solidFill>
            <a:srgbClr val="EEE8DD"/>
          </a:solidFill>
          <a:ln/>
        </p:spPr>
      </p:sp>
      <p:sp>
        <p:nvSpPr>
          <p:cNvPr id="8" name="Text 5"/>
          <p:cNvSpPr/>
          <p:nvPr/>
        </p:nvSpPr>
        <p:spPr>
          <a:xfrm>
            <a:off x="8194000" y="53062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Descripción</a:t>
            </a:r>
            <a:endParaRPr lang="en-US" sz="2200" dirty="0"/>
          </a:p>
        </p:txBody>
      </p:sp>
      <p:sp>
        <p:nvSpPr>
          <p:cNvPr id="9" name="Text 6"/>
          <p:cNvSpPr/>
          <p:nvPr/>
        </p:nvSpPr>
        <p:spPr>
          <a:xfrm>
            <a:off x="8194000" y="5796677"/>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Permite la creación de aplicaciones a partir de servicios reutilizables, promoviendo la interoperabilidad y flexibilidad en el desarrollo.</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3" name="Text 0"/>
          <p:cNvSpPr/>
          <p:nvPr/>
        </p:nvSpPr>
        <p:spPr>
          <a:xfrm>
            <a:off x="6280190" y="121662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de Microservicios</a:t>
            </a:r>
            <a:endParaRPr lang="en-US" sz="4450" dirty="0"/>
          </a:p>
        </p:txBody>
      </p:sp>
      <p:sp>
        <p:nvSpPr>
          <p:cNvPr id="4" name="Shape 1"/>
          <p:cNvSpPr/>
          <p:nvPr/>
        </p:nvSpPr>
        <p:spPr>
          <a:xfrm>
            <a:off x="10327239" y="2991092"/>
            <a:ext cx="3664744" cy="4602863"/>
          </a:xfrm>
          <a:prstGeom prst="roundRect">
            <a:avLst>
              <a:gd name="adj" fmla="val 1233"/>
            </a:avLst>
          </a:prstGeom>
          <a:solidFill>
            <a:srgbClr val="EEE8DD"/>
          </a:solidFill>
          <a:ln/>
        </p:spPr>
      </p:sp>
      <p:sp>
        <p:nvSpPr>
          <p:cNvPr id="6" name="Text 3"/>
          <p:cNvSpPr/>
          <p:nvPr/>
        </p:nvSpPr>
        <p:spPr>
          <a:xfrm>
            <a:off x="10582484" y="3690963"/>
            <a:ext cx="3211116" cy="3725157"/>
          </a:xfrm>
          <a:prstGeom prst="rect">
            <a:avLst/>
          </a:prstGeom>
          <a:noFill/>
          <a:ln/>
        </p:spPr>
        <p:txBody>
          <a:bodyPr wrap="square" lIns="0" tIns="0" rIns="0" bIns="0" rtlCol="0" anchor="t"/>
          <a:lstStyle/>
          <a:p>
            <a:pPr marL="0" indent="0" algn="l">
              <a:lnSpc>
                <a:spcPts val="2850"/>
              </a:lnSpc>
              <a:buNone/>
            </a:pPr>
            <a:r>
              <a:rPr lang="es-ES" sz="1750" dirty="0">
                <a:solidFill>
                  <a:srgbClr val="746558"/>
                </a:solidFill>
                <a:latin typeface="Gelasio" pitchFamily="34" charset="0"/>
                <a:ea typeface="Gelasio" pitchFamily="34" charset="-122"/>
                <a:cs typeface="Gelasio" pitchFamily="34" charset="-120"/>
              </a:rPr>
              <a:t>Cada servicio está diseñado para realizar una función empresarial específica. </a:t>
            </a:r>
          </a:p>
          <a:p>
            <a:pPr marL="0" indent="0" algn="l">
              <a:lnSpc>
                <a:spcPts val="2850"/>
              </a:lnSpc>
              <a:buNone/>
            </a:pPr>
            <a:endParaRPr lang="es-ES" sz="1750" dirty="0">
              <a:solidFill>
                <a:srgbClr val="746558"/>
              </a:solidFill>
              <a:latin typeface="Gelasio" pitchFamily="34" charset="0"/>
              <a:ea typeface="Gelasio" pitchFamily="34" charset="-122"/>
              <a:cs typeface="Gelasio" pitchFamily="34" charset="-120"/>
            </a:endParaRPr>
          </a:p>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 comunican a través de APIs.</a:t>
            </a:r>
          </a:p>
          <a:p>
            <a:pPr marL="0" indent="0" algn="l">
              <a:lnSpc>
                <a:spcPts val="2850"/>
              </a:lnSpc>
              <a:buNone/>
            </a:pPr>
            <a:endParaRPr lang="es-ES" sz="1750" dirty="0">
              <a:solidFill>
                <a:srgbClr val="746558"/>
              </a:solidFill>
              <a:latin typeface="Gelasio" pitchFamily="34" charset="0"/>
              <a:cs typeface="Gelasio" pitchFamily="34" charset="-120"/>
            </a:endParaRPr>
          </a:p>
          <a:p>
            <a:pPr marL="0" indent="0" algn="l">
              <a:lnSpc>
                <a:spcPts val="2850"/>
              </a:lnSpc>
              <a:buNone/>
            </a:pPr>
            <a:r>
              <a:rPr lang="es-ES" sz="1750" dirty="0">
                <a:solidFill>
                  <a:srgbClr val="746558"/>
                </a:solidFill>
                <a:latin typeface="Gelasio" pitchFamily="34" charset="0"/>
                <a:cs typeface="Gelasio" pitchFamily="34" charset="-120"/>
              </a:rPr>
              <a:t>Limitan el impacto de las fallas en servicios individuales, lo que previene un fallo completo del sistema.</a:t>
            </a:r>
            <a:endParaRPr lang="en-US" sz="1750" dirty="0">
              <a:solidFill>
                <a:srgbClr val="746558"/>
              </a:solidFill>
              <a:latin typeface="Gelasio" pitchFamily="34" charset="0"/>
              <a:cs typeface="Gelasio" pitchFamily="34" charset="-120"/>
            </a:endParaRPr>
          </a:p>
        </p:txBody>
      </p:sp>
      <p:sp>
        <p:nvSpPr>
          <p:cNvPr id="7" name="Shape 4"/>
          <p:cNvSpPr/>
          <p:nvPr/>
        </p:nvSpPr>
        <p:spPr>
          <a:xfrm>
            <a:off x="5947318" y="3007413"/>
            <a:ext cx="4026166" cy="4602862"/>
          </a:xfrm>
          <a:prstGeom prst="roundRect">
            <a:avLst>
              <a:gd name="adj" fmla="val 1233"/>
            </a:avLst>
          </a:prstGeom>
          <a:solidFill>
            <a:srgbClr val="EEE8DD"/>
          </a:solidFill>
          <a:ln/>
        </p:spPr>
      </p:sp>
      <p:sp>
        <p:nvSpPr>
          <p:cNvPr id="9" name="Text 6"/>
          <p:cNvSpPr/>
          <p:nvPr/>
        </p:nvSpPr>
        <p:spPr>
          <a:xfrm>
            <a:off x="6244893" y="3684221"/>
            <a:ext cx="3664863" cy="1814513"/>
          </a:xfrm>
          <a:prstGeom prst="rect">
            <a:avLst/>
          </a:prstGeom>
          <a:noFill/>
          <a:ln/>
        </p:spPr>
        <p:txBody>
          <a:bodyPr wrap="square" lIns="0" tIns="0" rIns="0" bIns="0" rtlCol="0" anchor="t"/>
          <a:lstStyle/>
          <a:p>
            <a:pPr marL="0" indent="0" algn="l">
              <a:lnSpc>
                <a:spcPts val="2850"/>
              </a:lnSpc>
              <a:buNone/>
            </a:pPr>
            <a:r>
              <a:rPr lang="es-ES" sz="1750" dirty="0">
                <a:solidFill>
                  <a:srgbClr val="746558"/>
                </a:solidFill>
                <a:latin typeface="Gelasio" pitchFamily="34" charset="0"/>
                <a:ea typeface="Gelasio" pitchFamily="34" charset="-122"/>
                <a:cs typeface="Gelasio" pitchFamily="34" charset="-120"/>
              </a:rPr>
              <a:t>Arquitectura que estructura una aplicación como un conjunto de pequeños servicios independientes.</a:t>
            </a:r>
            <a:endParaRPr lang="en-US" sz="1750" dirty="0">
              <a:solidFill>
                <a:srgbClr val="746558"/>
              </a:solidFill>
              <a:latin typeface="Gelasio" pitchFamily="34" charset="0"/>
              <a:ea typeface="Gelasio" pitchFamily="34" charset="-122"/>
              <a:cs typeface="Gelasio" pitchFamily="34" charset="-120"/>
            </a:endParaRPr>
          </a:p>
          <a:p>
            <a:pPr marL="0" indent="0" algn="l">
              <a:lnSpc>
                <a:spcPts val="2850"/>
              </a:lnSpc>
              <a:buNone/>
            </a:pPr>
            <a:endParaRPr lang="en-US" sz="1750" dirty="0">
              <a:solidFill>
                <a:srgbClr val="746558"/>
              </a:solidFill>
              <a:latin typeface="Gelasio" pitchFamily="34" charset="0"/>
              <a:ea typeface="Gelasio" pitchFamily="34" charset="-122"/>
              <a:cs typeface="Gelasio" pitchFamily="34" charset="-120"/>
            </a:endParaRPr>
          </a:p>
          <a:p>
            <a:pPr marL="0" indent="0" algn="l">
              <a:lnSpc>
                <a:spcPts val="2850"/>
              </a:lnSpc>
              <a:buNone/>
            </a:pPr>
            <a:r>
              <a:rPr lang="en-US" sz="1750" dirty="0" err="1">
                <a:solidFill>
                  <a:srgbClr val="746558"/>
                </a:solidFill>
                <a:latin typeface="Gelasio" pitchFamily="34" charset="0"/>
                <a:ea typeface="Gelasio" pitchFamily="34" charset="-122"/>
                <a:cs typeface="Gelasio" pitchFamily="34" charset="-120"/>
              </a:rPr>
              <a:t>Cada</a:t>
            </a:r>
            <a:r>
              <a:rPr lang="en-US" sz="1750" dirty="0">
                <a:solidFill>
                  <a:srgbClr val="746558"/>
                </a:solidFill>
                <a:latin typeface="Gelasio" pitchFamily="34" charset="0"/>
                <a:ea typeface="Gelasio" pitchFamily="34" charset="-122"/>
                <a:cs typeface="Gelasio" pitchFamily="34" charset="-120"/>
              </a:rPr>
              <a:t> microservicio se </a:t>
            </a:r>
            <a:r>
              <a:rPr lang="en-US" sz="1750" dirty="0" err="1">
                <a:solidFill>
                  <a:srgbClr val="746558"/>
                </a:solidFill>
                <a:latin typeface="Gelasio" pitchFamily="34" charset="0"/>
                <a:ea typeface="Gelasio" pitchFamily="34" charset="-122"/>
                <a:cs typeface="Gelasio" pitchFamily="34" charset="-120"/>
              </a:rPr>
              <a:t>implementa</a:t>
            </a:r>
            <a:r>
              <a:rPr lang="en-US" sz="1750" dirty="0">
                <a:solidFill>
                  <a:srgbClr val="746558"/>
                </a:solidFill>
                <a:latin typeface="Gelasio" pitchFamily="34" charset="0"/>
                <a:ea typeface="Gelasio" pitchFamily="34" charset="-122"/>
                <a:cs typeface="Gelasio" pitchFamily="34" charset="-120"/>
              </a:rPr>
              <a:t>, </a:t>
            </a:r>
            <a:r>
              <a:rPr lang="en-US" sz="1750" dirty="0" err="1">
                <a:solidFill>
                  <a:srgbClr val="746558"/>
                </a:solidFill>
                <a:latin typeface="Gelasio" pitchFamily="34" charset="0"/>
                <a:ea typeface="Gelasio" pitchFamily="34" charset="-122"/>
                <a:cs typeface="Gelasio" pitchFamily="34" charset="-120"/>
              </a:rPr>
              <a:t>escala</a:t>
            </a:r>
            <a:r>
              <a:rPr lang="en-US" sz="1750" dirty="0">
                <a:solidFill>
                  <a:srgbClr val="746558"/>
                </a:solidFill>
                <a:latin typeface="Gelasio" pitchFamily="34" charset="0"/>
                <a:ea typeface="Gelasio" pitchFamily="34" charset="-122"/>
                <a:cs typeface="Gelasio" pitchFamily="34" charset="-120"/>
              </a:rPr>
              <a:t> y se </a:t>
            </a:r>
            <a:r>
              <a:rPr lang="en-US" sz="1750" dirty="0" err="1">
                <a:solidFill>
                  <a:srgbClr val="746558"/>
                </a:solidFill>
                <a:latin typeface="Gelasio" pitchFamily="34" charset="0"/>
                <a:ea typeface="Gelasio" pitchFamily="34" charset="-122"/>
                <a:cs typeface="Gelasio" pitchFamily="34" charset="-120"/>
              </a:rPr>
              <a:t>mantiene</a:t>
            </a:r>
            <a:r>
              <a:rPr lang="en-US" sz="1750" dirty="0">
                <a:solidFill>
                  <a:srgbClr val="746558"/>
                </a:solidFill>
                <a:latin typeface="Gelasio" pitchFamily="34" charset="0"/>
                <a:ea typeface="Gelasio" pitchFamily="34" charset="-122"/>
                <a:cs typeface="Gelasio" pitchFamily="34" charset="-120"/>
              </a:rPr>
              <a:t> de manera independiente.</a:t>
            </a:r>
            <a:endParaRPr lang="en-US" sz="1750" dirty="0"/>
          </a:p>
        </p:txBody>
      </p:sp>
      <p:sp>
        <p:nvSpPr>
          <p:cNvPr id="13" name="CuadroTexto 12">
            <a:extLst>
              <a:ext uri="{FF2B5EF4-FFF2-40B4-BE49-F238E27FC236}">
                <a16:creationId xmlns:a16="http://schemas.microsoft.com/office/drawing/2014/main" id="{0490492B-5C8A-4482-B28A-FE44C691B0CE}"/>
              </a:ext>
            </a:extLst>
          </p:cNvPr>
          <p:cNvSpPr txBox="1"/>
          <p:nvPr/>
        </p:nvSpPr>
        <p:spPr>
          <a:xfrm>
            <a:off x="2171216" y="5415551"/>
            <a:ext cx="1749484" cy="338554"/>
          </a:xfrm>
          <a:prstGeom prst="rect">
            <a:avLst/>
          </a:prstGeom>
          <a:noFill/>
        </p:spPr>
        <p:txBody>
          <a:bodyPr wrap="square">
            <a:spAutoFit/>
          </a:bodyPr>
          <a:lstStyle/>
          <a:p>
            <a:r>
              <a:rPr lang="es-419" sz="1600" dirty="0"/>
              <a:t>Fuente: </a:t>
            </a:r>
            <a:r>
              <a:rPr lang="es-419" sz="1600" dirty="0" err="1"/>
              <a:t>sayone</a:t>
            </a:r>
            <a:endParaRPr lang="es-419" sz="1600" dirty="0"/>
          </a:p>
        </p:txBody>
      </p:sp>
      <p:sp>
        <p:nvSpPr>
          <p:cNvPr id="14" name="Text 2">
            <a:extLst>
              <a:ext uri="{FF2B5EF4-FFF2-40B4-BE49-F238E27FC236}">
                <a16:creationId xmlns:a16="http://schemas.microsoft.com/office/drawing/2014/main" id="{7C88214F-22A9-4679-BB51-0FF135223012}"/>
              </a:ext>
            </a:extLst>
          </p:cNvPr>
          <p:cNvSpPr/>
          <p:nvPr/>
        </p:nvSpPr>
        <p:spPr>
          <a:xfrm>
            <a:off x="6244893" y="3195450"/>
            <a:ext cx="2835235" cy="354330"/>
          </a:xfrm>
          <a:prstGeom prst="rect">
            <a:avLst/>
          </a:prstGeom>
          <a:noFill/>
          <a:ln/>
        </p:spPr>
        <p:txBody>
          <a:bodyPr wrap="none" lIns="0" tIns="0" rIns="0" bIns="0" rtlCol="0" anchor="t"/>
          <a:lstStyle/>
          <a:p>
            <a:pPr marL="0" indent="0" algn="l">
              <a:lnSpc>
                <a:spcPts val="2750"/>
              </a:lnSpc>
              <a:buNone/>
            </a:pPr>
            <a:r>
              <a:rPr lang="en-US" sz="2200" dirty="0" err="1">
                <a:solidFill>
                  <a:srgbClr val="746558"/>
                </a:solidFill>
                <a:latin typeface="Gelasio Semi Bold" pitchFamily="34" charset="0"/>
                <a:ea typeface="Gelasio Semi Bold" pitchFamily="34" charset="-122"/>
                <a:cs typeface="Gelasio Semi Bold" pitchFamily="34" charset="-120"/>
              </a:rPr>
              <a:t>Descripción</a:t>
            </a:r>
            <a:endParaRPr lang="en-US" sz="2200" dirty="0"/>
          </a:p>
        </p:txBody>
      </p:sp>
      <p:pic>
        <p:nvPicPr>
          <p:cNvPr id="19" name="Imagen 18">
            <a:extLst>
              <a:ext uri="{FF2B5EF4-FFF2-40B4-BE49-F238E27FC236}">
                <a16:creationId xmlns:a16="http://schemas.microsoft.com/office/drawing/2014/main" id="{7C2F08E3-E7EC-4DF9-81E6-4302EAF16D1D}"/>
              </a:ext>
            </a:extLst>
          </p:cNvPr>
          <p:cNvPicPr>
            <a:picLocks noChangeAspect="1"/>
          </p:cNvPicPr>
          <p:nvPr/>
        </p:nvPicPr>
        <p:blipFill>
          <a:blip r:embed="rId3"/>
          <a:stretch>
            <a:fillRect/>
          </a:stretch>
        </p:blipFill>
        <p:spPr>
          <a:xfrm>
            <a:off x="636459" y="2135256"/>
            <a:ext cx="4715078" cy="282904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36521" y="745450"/>
            <a:ext cx="12680513" cy="657582"/>
          </a:xfrm>
          <a:prstGeom prst="rect">
            <a:avLst/>
          </a:prstGeom>
          <a:noFill/>
          <a:ln/>
        </p:spPr>
        <p:txBody>
          <a:bodyPr wrap="none" lIns="0" tIns="0" rIns="0" bIns="0" rtlCol="0" anchor="t"/>
          <a:lstStyle/>
          <a:p>
            <a:pPr marL="0" indent="0" algn="l">
              <a:lnSpc>
                <a:spcPts val="5150"/>
              </a:lnSpc>
              <a:buNone/>
            </a:pPr>
            <a:r>
              <a:rPr lang="en-US" sz="4100" dirty="0">
                <a:solidFill>
                  <a:srgbClr val="484237"/>
                </a:solidFill>
                <a:latin typeface="Gelasio Semi Bold" pitchFamily="34" charset="0"/>
                <a:ea typeface="Gelasio Semi Bold" pitchFamily="34" charset="-122"/>
                <a:cs typeface="Gelasio Semi Bold" pitchFamily="34" charset="-120"/>
              </a:rPr>
              <a:t>Arquitectura Hexagonal (Puertos y Adaptadores)</a:t>
            </a:r>
            <a:endParaRPr lang="en-US" sz="4100" dirty="0"/>
          </a:p>
        </p:txBody>
      </p:sp>
      <p:pic>
        <p:nvPicPr>
          <p:cNvPr id="3" name="Image 0" descr="preencoded.png"/>
          <p:cNvPicPr>
            <a:picLocks noChangeAspect="1"/>
          </p:cNvPicPr>
          <p:nvPr/>
        </p:nvPicPr>
        <p:blipFill>
          <a:blip r:embed="rId3"/>
          <a:stretch>
            <a:fillRect/>
          </a:stretch>
        </p:blipFill>
        <p:spPr>
          <a:xfrm>
            <a:off x="1527354" y="1803432"/>
            <a:ext cx="3588343" cy="2217723"/>
          </a:xfrm>
          <a:prstGeom prst="rect">
            <a:avLst/>
          </a:prstGeom>
        </p:spPr>
      </p:pic>
      <p:grpSp>
        <p:nvGrpSpPr>
          <p:cNvPr id="12" name="Grupo 11">
            <a:extLst>
              <a:ext uri="{FF2B5EF4-FFF2-40B4-BE49-F238E27FC236}">
                <a16:creationId xmlns:a16="http://schemas.microsoft.com/office/drawing/2014/main" id="{35C1DA83-BF39-4F5B-A08A-357E044354CA}"/>
              </a:ext>
            </a:extLst>
          </p:cNvPr>
          <p:cNvGrpSpPr/>
          <p:nvPr/>
        </p:nvGrpSpPr>
        <p:grpSpPr>
          <a:xfrm>
            <a:off x="8521158" y="4388260"/>
            <a:ext cx="5713181" cy="2432670"/>
            <a:chOff x="8439665" y="5571768"/>
            <a:chExt cx="5713181" cy="2432670"/>
          </a:xfrm>
        </p:grpSpPr>
        <p:sp>
          <p:nvSpPr>
            <p:cNvPr id="4" name="Text 1"/>
            <p:cNvSpPr/>
            <p:nvPr/>
          </p:nvSpPr>
          <p:spPr>
            <a:xfrm>
              <a:off x="8439665" y="5571768"/>
              <a:ext cx="2630686" cy="328851"/>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Elementos</a:t>
              </a:r>
              <a:endParaRPr lang="en-US" sz="2050" dirty="0"/>
            </a:p>
          </p:txBody>
        </p:sp>
        <p:sp>
          <p:nvSpPr>
            <p:cNvPr id="5" name="Text 2"/>
            <p:cNvSpPr/>
            <p:nvPr/>
          </p:nvSpPr>
          <p:spPr>
            <a:xfrm>
              <a:off x="8521158" y="5961366"/>
              <a:ext cx="5631688" cy="2043072"/>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Núcleo de negocio central rodeado por adaptadores que permiten la comunicación con diferentes interfaces </a:t>
              </a:r>
              <a:r>
                <a:rPr lang="en-US" sz="1650" dirty="0" err="1">
                  <a:solidFill>
                    <a:srgbClr val="746558"/>
                  </a:solidFill>
                  <a:latin typeface="Gelasio" pitchFamily="34" charset="0"/>
                  <a:ea typeface="Gelasio" pitchFamily="34" charset="-122"/>
                  <a:cs typeface="Gelasio" pitchFamily="34" charset="-120"/>
                </a:rPr>
                <a:t>externas</a:t>
              </a:r>
              <a:r>
                <a:rPr lang="en-US" sz="1650" dirty="0">
                  <a:solidFill>
                    <a:srgbClr val="746558"/>
                  </a:solidFill>
                  <a:latin typeface="Gelasio" pitchFamily="34" charset="0"/>
                  <a:ea typeface="Gelasio" pitchFamily="34" charset="-122"/>
                  <a:cs typeface="Gelasio" pitchFamily="34" charset="-120"/>
                </a:rPr>
                <a:t>.</a:t>
              </a:r>
            </a:p>
            <a:p>
              <a:pPr marL="0" indent="0" algn="l">
                <a:lnSpc>
                  <a:spcPts val="2650"/>
                </a:lnSpc>
                <a:buNone/>
              </a:pPr>
              <a:endParaRPr lang="en-US" sz="1650" dirty="0">
                <a:solidFill>
                  <a:srgbClr val="746558"/>
                </a:solidFill>
                <a:latin typeface="Gelasio" pitchFamily="34" charset="0"/>
                <a:cs typeface="Gelasio" pitchFamily="34" charset="-120"/>
              </a:endParaRPr>
            </a:p>
            <a:p>
              <a:pPr marL="0" indent="0" algn="l">
                <a:lnSpc>
                  <a:spcPts val="2650"/>
                </a:lnSpc>
                <a:buNone/>
              </a:pPr>
              <a:r>
                <a:rPr lang="es-ES" sz="1650" dirty="0">
                  <a:solidFill>
                    <a:srgbClr val="746558"/>
                  </a:solidFill>
                  <a:latin typeface="Gelasio" pitchFamily="34" charset="0"/>
                  <a:cs typeface="Gelasio" pitchFamily="34" charset="-120"/>
                </a:rPr>
                <a:t>Se compone de: el núcleo de la aplicación, la base de datos, la interfaz de usuario, los scripts de prueba y las interfaces con otros sistemas.</a:t>
              </a:r>
              <a:endParaRPr lang="en-US" sz="1650" dirty="0">
                <a:solidFill>
                  <a:srgbClr val="746558"/>
                </a:solidFill>
                <a:latin typeface="Gelasio" pitchFamily="34" charset="0"/>
                <a:cs typeface="Gelasio" pitchFamily="34" charset="-120"/>
              </a:endParaRPr>
            </a:p>
          </p:txBody>
        </p:sp>
      </p:grpSp>
      <p:pic>
        <p:nvPicPr>
          <p:cNvPr id="6" name="Image 1" descr="preencoded.png"/>
          <p:cNvPicPr>
            <a:picLocks noChangeAspect="1"/>
          </p:cNvPicPr>
          <p:nvPr/>
        </p:nvPicPr>
        <p:blipFill>
          <a:blip r:embed="rId4"/>
          <a:stretch>
            <a:fillRect/>
          </a:stretch>
        </p:blipFill>
        <p:spPr>
          <a:xfrm>
            <a:off x="9094573" y="1823919"/>
            <a:ext cx="3588344" cy="2217749"/>
          </a:xfrm>
          <a:prstGeom prst="rect">
            <a:avLst/>
          </a:prstGeom>
        </p:spPr>
      </p:pic>
      <p:grpSp>
        <p:nvGrpSpPr>
          <p:cNvPr id="11" name="Grupo 10">
            <a:extLst>
              <a:ext uri="{FF2B5EF4-FFF2-40B4-BE49-F238E27FC236}">
                <a16:creationId xmlns:a16="http://schemas.microsoft.com/office/drawing/2014/main" id="{2419D0DC-B366-4852-A43F-0AD1A83F8F8D}"/>
              </a:ext>
            </a:extLst>
          </p:cNvPr>
          <p:cNvGrpSpPr/>
          <p:nvPr/>
        </p:nvGrpSpPr>
        <p:grpSpPr>
          <a:xfrm>
            <a:off x="1065674" y="4208446"/>
            <a:ext cx="5631688" cy="1459469"/>
            <a:chOff x="867966" y="5451276"/>
            <a:chExt cx="5631688" cy="1459469"/>
          </a:xfrm>
        </p:grpSpPr>
        <p:sp>
          <p:nvSpPr>
            <p:cNvPr id="9" name="Text 3">
              <a:extLst>
                <a:ext uri="{FF2B5EF4-FFF2-40B4-BE49-F238E27FC236}">
                  <a16:creationId xmlns:a16="http://schemas.microsoft.com/office/drawing/2014/main" id="{37663CEC-8C80-4E86-B0A0-78364AB586C9}"/>
                </a:ext>
              </a:extLst>
            </p:cNvPr>
            <p:cNvSpPr/>
            <p:nvPr/>
          </p:nvSpPr>
          <p:spPr>
            <a:xfrm>
              <a:off x="867966" y="5451276"/>
              <a:ext cx="2630686" cy="328851"/>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Descripción</a:t>
              </a:r>
              <a:endParaRPr lang="en-US" sz="2050" dirty="0"/>
            </a:p>
          </p:txBody>
        </p:sp>
        <p:sp>
          <p:nvSpPr>
            <p:cNvPr id="10" name="Text 4">
              <a:extLst>
                <a:ext uri="{FF2B5EF4-FFF2-40B4-BE49-F238E27FC236}">
                  <a16:creationId xmlns:a16="http://schemas.microsoft.com/office/drawing/2014/main" id="{293E6EC1-8B54-4DF8-9A57-44CAD90EF854}"/>
                </a:ext>
              </a:extLst>
            </p:cNvPr>
            <p:cNvSpPr/>
            <p:nvPr/>
          </p:nvSpPr>
          <p:spPr>
            <a:xfrm>
              <a:off x="867966" y="5900619"/>
              <a:ext cx="5631688" cy="1010126"/>
            </a:xfrm>
            <a:prstGeom prst="rect">
              <a:avLst/>
            </a:prstGeom>
            <a:noFill/>
            <a:ln/>
          </p:spPr>
          <p:txBody>
            <a:bodyPr wrap="square" lIns="0" tIns="0" rIns="0" bIns="0" rtlCol="0" anchor="t"/>
            <a:lstStyle/>
            <a:p>
              <a:pPr marL="0" indent="0" algn="l">
                <a:lnSpc>
                  <a:spcPts val="2650"/>
                </a:lnSpc>
                <a:buNone/>
              </a:pPr>
              <a:r>
                <a:rPr lang="es-ES" sz="1650" dirty="0">
                  <a:solidFill>
                    <a:srgbClr val="746558"/>
                  </a:solidFill>
                  <a:latin typeface="Gelasio" pitchFamily="34" charset="0"/>
                  <a:ea typeface="Gelasio" pitchFamily="34" charset="-122"/>
                  <a:cs typeface="Gelasio" pitchFamily="34" charset="-120"/>
                </a:rPr>
                <a:t>Divide un sistema en varios componentes intercambiables y débilmente acoplados se conecta a los demás mediante varios "puertos" expuestos.</a:t>
              </a:r>
            </a:p>
            <a:p>
              <a:pPr marL="0" indent="0" algn="l">
                <a:lnSpc>
                  <a:spcPts val="2650"/>
                </a:lnSpc>
                <a:buNone/>
              </a:pPr>
              <a:endParaRPr lang="en-US" sz="1650" dirty="0">
                <a:solidFill>
                  <a:srgbClr val="746558"/>
                </a:solidFill>
                <a:latin typeface="Gelasio" pitchFamily="34" charset="0"/>
                <a:ea typeface="Gelasio" pitchFamily="34" charset="-122"/>
                <a:cs typeface="Gelasio" pitchFamily="34" charset="-120"/>
              </a:endParaRPr>
            </a:p>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La </a:t>
              </a:r>
              <a:r>
                <a:rPr lang="en-US" sz="1650" dirty="0" err="1">
                  <a:solidFill>
                    <a:srgbClr val="746558"/>
                  </a:solidFill>
                  <a:latin typeface="Gelasio" pitchFamily="34" charset="0"/>
                  <a:ea typeface="Gelasio" pitchFamily="34" charset="-122"/>
                  <a:cs typeface="Gelasio" pitchFamily="34" charset="-120"/>
                </a:rPr>
                <a:t>división</a:t>
              </a:r>
              <a:r>
                <a:rPr lang="en-US" sz="1650" dirty="0">
                  <a:solidFill>
                    <a:srgbClr val="746558"/>
                  </a:solidFill>
                  <a:latin typeface="Gelasio" pitchFamily="34" charset="0"/>
                  <a:ea typeface="Gelasio" pitchFamily="34" charset="-122"/>
                  <a:cs typeface="Gelasio" pitchFamily="34" charset="-120"/>
                </a:rPr>
                <a:t> </a:t>
              </a:r>
              <a:r>
                <a:rPr lang="en-US" sz="1650" dirty="0" err="1">
                  <a:solidFill>
                    <a:srgbClr val="746558"/>
                  </a:solidFill>
                  <a:latin typeface="Gelasio" pitchFamily="34" charset="0"/>
                  <a:ea typeface="Gelasio" pitchFamily="34" charset="-122"/>
                  <a:cs typeface="Gelasio" pitchFamily="34" charset="-120"/>
                </a:rPr>
                <a:t>busca</a:t>
              </a:r>
              <a:r>
                <a:rPr lang="en-US" sz="1650" dirty="0">
                  <a:solidFill>
                    <a:srgbClr val="746558"/>
                  </a:solidFill>
                  <a:latin typeface="Gelasio" pitchFamily="34" charset="0"/>
                  <a:ea typeface="Gelasio" pitchFamily="34" charset="-122"/>
                  <a:cs typeface="Gelasio" pitchFamily="34" charset="-120"/>
                </a:rPr>
                <a:t> </a:t>
              </a:r>
              <a:r>
                <a:rPr lang="en-US" sz="1650" dirty="0" err="1">
                  <a:solidFill>
                    <a:srgbClr val="746558"/>
                  </a:solidFill>
                  <a:latin typeface="Gelasio" pitchFamily="34" charset="0"/>
                  <a:ea typeface="Gelasio" pitchFamily="34" charset="-122"/>
                  <a:cs typeface="Gelasio" pitchFamily="34" charset="-120"/>
                </a:rPr>
                <a:t>separar</a:t>
              </a:r>
              <a:r>
                <a:rPr lang="en-US" sz="1650" dirty="0">
                  <a:solidFill>
                    <a:srgbClr val="746558"/>
                  </a:solidFill>
                  <a:latin typeface="Gelasio" pitchFamily="34" charset="0"/>
                  <a:ea typeface="Gelasio" pitchFamily="34" charset="-122"/>
                  <a:cs typeface="Gelasio" pitchFamily="34" charset="-120"/>
                </a:rPr>
                <a:t> la lógica del negocio del código específico de </a:t>
              </a:r>
              <a:r>
                <a:rPr lang="en-US" sz="1650" dirty="0" err="1">
                  <a:solidFill>
                    <a:srgbClr val="746558"/>
                  </a:solidFill>
                  <a:latin typeface="Gelasio" pitchFamily="34" charset="0"/>
                  <a:ea typeface="Gelasio" pitchFamily="34" charset="-122"/>
                  <a:cs typeface="Gelasio" pitchFamily="34" charset="-120"/>
                </a:rPr>
                <a:t>infraestructura</a:t>
              </a:r>
              <a:r>
                <a:rPr lang="en-US" sz="1650" dirty="0">
                  <a:solidFill>
                    <a:srgbClr val="746558"/>
                  </a:solidFill>
                  <a:latin typeface="Gelasio" pitchFamily="34" charset="0"/>
                  <a:ea typeface="Gelasio" pitchFamily="34" charset="-122"/>
                  <a:cs typeface="Gelasio" pitchFamily="34" charset="-120"/>
                </a:rPr>
                <a:t> y </a:t>
              </a:r>
              <a:r>
                <a:rPr lang="en-US" sz="1650" dirty="0" err="1">
                  <a:solidFill>
                    <a:srgbClr val="746558"/>
                  </a:solidFill>
                  <a:latin typeface="Gelasio" pitchFamily="34" charset="0"/>
                  <a:ea typeface="Gelasio" pitchFamily="34" charset="-122"/>
                  <a:cs typeface="Gelasio" pitchFamily="34" charset="-120"/>
                </a:rPr>
                <a:t>otros</a:t>
              </a:r>
              <a:r>
                <a:rPr lang="en-US" sz="1650" dirty="0">
                  <a:solidFill>
                    <a:srgbClr val="746558"/>
                  </a:solidFill>
                  <a:latin typeface="Gelasio" pitchFamily="34" charset="0"/>
                  <a:ea typeface="Gelasio" pitchFamily="34" charset="-122"/>
                  <a:cs typeface="Gelasio" pitchFamily="34" charset="-120"/>
                </a:rPr>
                <a:t> </a:t>
              </a:r>
              <a:r>
                <a:rPr lang="en-US" sz="1650" dirty="0" err="1">
                  <a:solidFill>
                    <a:srgbClr val="746558"/>
                  </a:solidFill>
                  <a:latin typeface="Gelasio" pitchFamily="34" charset="0"/>
                  <a:ea typeface="Gelasio" pitchFamily="34" charset="-122"/>
                  <a:cs typeface="Gelasio" pitchFamily="34" charset="-120"/>
                </a:rPr>
                <a:t>factores</a:t>
              </a:r>
              <a:r>
                <a:rPr lang="en-US" sz="1650" dirty="0">
                  <a:solidFill>
                    <a:srgbClr val="746558"/>
                  </a:solidFill>
                  <a:latin typeface="Gelasio" pitchFamily="34" charset="0"/>
                  <a:ea typeface="Gelasio" pitchFamily="34" charset="-122"/>
                  <a:cs typeface="Gelasio" pitchFamily="34" charset="-120"/>
                </a:rPr>
                <a:t>, permitiendo cambios en las tecnologías externas sin afectar al núcleo.</a:t>
              </a:r>
              <a:endParaRPr lang="en-US" sz="1650" dirty="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1164074"/>
            <a:ext cx="8941832"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Arquitectura Basada en Eventos</a:t>
            </a:r>
            <a:endParaRPr lang="en-US" sz="4450" dirty="0"/>
          </a:p>
        </p:txBody>
      </p:sp>
      <p:pic>
        <p:nvPicPr>
          <p:cNvPr id="3" name="Image 0" descr="preencoded.png"/>
          <p:cNvPicPr>
            <a:picLocks noChangeAspect="1"/>
          </p:cNvPicPr>
          <p:nvPr/>
        </p:nvPicPr>
        <p:blipFill>
          <a:blip r:embed="rId3"/>
          <a:stretch>
            <a:fillRect/>
          </a:stretch>
        </p:blipFill>
        <p:spPr>
          <a:xfrm>
            <a:off x="793790" y="2326481"/>
            <a:ext cx="4158615" cy="2570202"/>
          </a:xfrm>
          <a:prstGeom prst="rect">
            <a:avLst/>
          </a:prstGeom>
        </p:spPr>
      </p:pic>
      <p:sp>
        <p:nvSpPr>
          <p:cNvPr id="4" name="Text 1"/>
          <p:cNvSpPr/>
          <p:nvPr/>
        </p:nvSpPr>
        <p:spPr>
          <a:xfrm>
            <a:off x="793790" y="5123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Sistema de Eventos</a:t>
            </a:r>
            <a:endParaRPr lang="en-US" sz="2200" dirty="0"/>
          </a:p>
        </p:txBody>
      </p:sp>
      <p:sp>
        <p:nvSpPr>
          <p:cNvPr id="5" name="Text 2"/>
          <p:cNvSpPr/>
          <p:nvPr/>
        </p:nvSpPr>
        <p:spPr>
          <a:xfrm>
            <a:off x="793790" y="5613916"/>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Los componentes del sistema se comunican a través de eventos, actuando como publicadores y suscriptores de información.</a:t>
            </a:r>
            <a:endParaRPr lang="en-US" sz="1750" dirty="0"/>
          </a:p>
        </p:txBody>
      </p:sp>
      <p:pic>
        <p:nvPicPr>
          <p:cNvPr id="6" name="Image 1" descr="preencoded.png"/>
          <p:cNvPicPr>
            <a:picLocks noChangeAspect="1"/>
          </p:cNvPicPr>
          <p:nvPr/>
        </p:nvPicPr>
        <p:blipFill>
          <a:blip r:embed="rId4"/>
          <a:stretch>
            <a:fillRect/>
          </a:stretch>
        </p:blipFill>
        <p:spPr>
          <a:xfrm>
            <a:off x="5235893" y="2326481"/>
            <a:ext cx="4158615" cy="2570202"/>
          </a:xfrm>
          <a:prstGeom prst="rect">
            <a:avLst/>
          </a:prstGeom>
        </p:spPr>
      </p:pic>
      <p:sp>
        <p:nvSpPr>
          <p:cNvPr id="7" name="Text 3"/>
          <p:cNvSpPr/>
          <p:nvPr/>
        </p:nvSpPr>
        <p:spPr>
          <a:xfrm>
            <a:off x="5235893" y="5123498"/>
            <a:ext cx="3518416"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Reacción en Tiempo Real</a:t>
            </a:r>
            <a:endParaRPr lang="en-US" sz="2200" dirty="0"/>
          </a:p>
        </p:txBody>
      </p:sp>
      <p:sp>
        <p:nvSpPr>
          <p:cNvPr id="8" name="Text 4"/>
          <p:cNvSpPr/>
          <p:nvPr/>
        </p:nvSpPr>
        <p:spPr>
          <a:xfrm>
            <a:off x="5235893" y="5613916"/>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El sistema responde dinámicamente a los eventos según ocurren, permitiendo actualizaciones inmediatas.</a:t>
            </a:r>
            <a:endParaRPr lang="en-US" sz="1750" dirty="0"/>
          </a:p>
        </p:txBody>
      </p:sp>
      <p:pic>
        <p:nvPicPr>
          <p:cNvPr id="9" name="Image 2" descr="preencoded.png"/>
          <p:cNvPicPr>
            <a:picLocks noChangeAspect="1"/>
          </p:cNvPicPr>
          <p:nvPr/>
        </p:nvPicPr>
        <p:blipFill>
          <a:blip r:embed="rId5"/>
          <a:stretch>
            <a:fillRect/>
          </a:stretch>
        </p:blipFill>
        <p:spPr>
          <a:xfrm>
            <a:off x="9677995" y="2326481"/>
            <a:ext cx="4158615" cy="2570202"/>
          </a:xfrm>
          <a:prstGeom prst="rect">
            <a:avLst/>
          </a:prstGeom>
        </p:spPr>
      </p:pic>
      <p:sp>
        <p:nvSpPr>
          <p:cNvPr id="10" name="Text 5"/>
          <p:cNvSpPr/>
          <p:nvPr/>
        </p:nvSpPr>
        <p:spPr>
          <a:xfrm>
            <a:off x="9677995" y="5123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Diseño Desacoplado</a:t>
            </a:r>
            <a:endParaRPr lang="en-US" sz="2200" dirty="0"/>
          </a:p>
        </p:txBody>
      </p:sp>
      <p:sp>
        <p:nvSpPr>
          <p:cNvPr id="11" name="Text 6"/>
          <p:cNvSpPr/>
          <p:nvPr/>
        </p:nvSpPr>
        <p:spPr>
          <a:xfrm>
            <a:off x="9677995" y="5613916"/>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La arquitectura permite que los componentes evolucionen de forma independiente, manteniéndose conectados solo a través de eventos.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1457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¿Se puede construir algo sin arquitectura?</a:t>
            </a:r>
            <a:endParaRPr lang="en-US" sz="4450" dirty="0"/>
          </a:p>
        </p:txBody>
      </p:sp>
      <p:sp>
        <p:nvSpPr>
          <p:cNvPr id="4" name="Shape 1"/>
          <p:cNvSpPr/>
          <p:nvPr/>
        </p:nvSpPr>
        <p:spPr>
          <a:xfrm>
            <a:off x="793790" y="4072295"/>
            <a:ext cx="3664744" cy="807958"/>
          </a:xfrm>
          <a:prstGeom prst="roundRect">
            <a:avLst>
              <a:gd name="adj" fmla="val 4211"/>
            </a:avLst>
          </a:prstGeom>
          <a:solidFill>
            <a:srgbClr val="EEE8DD"/>
          </a:solidFill>
          <a:ln/>
        </p:spPr>
      </p:sp>
      <p:sp>
        <p:nvSpPr>
          <p:cNvPr id="5" name="Text 2"/>
          <p:cNvSpPr/>
          <p:nvPr/>
        </p:nvSpPr>
        <p:spPr>
          <a:xfrm>
            <a:off x="1020604" y="42991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Simple</a:t>
            </a:r>
            <a:endParaRPr lang="en-US" sz="2200" dirty="0"/>
          </a:p>
        </p:txBody>
      </p:sp>
      <p:sp>
        <p:nvSpPr>
          <p:cNvPr id="6" name="Shape 3"/>
          <p:cNvSpPr/>
          <p:nvPr/>
        </p:nvSpPr>
        <p:spPr>
          <a:xfrm>
            <a:off x="4685348" y="4072295"/>
            <a:ext cx="3664863" cy="807958"/>
          </a:xfrm>
          <a:prstGeom prst="roundRect">
            <a:avLst>
              <a:gd name="adj" fmla="val 4211"/>
            </a:avLst>
          </a:prstGeom>
          <a:solidFill>
            <a:srgbClr val="EEE8DD"/>
          </a:solidFill>
          <a:ln/>
        </p:spPr>
      </p:sp>
      <p:sp>
        <p:nvSpPr>
          <p:cNvPr id="7" name="Text 4"/>
          <p:cNvSpPr/>
          <p:nvPr/>
        </p:nvSpPr>
        <p:spPr>
          <a:xfrm>
            <a:off x="4912162" y="42991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Empírico</a:t>
            </a:r>
            <a:endParaRPr lang="en-US" sz="2200" dirty="0"/>
          </a:p>
        </p:txBody>
      </p:sp>
      <p:sp>
        <p:nvSpPr>
          <p:cNvPr id="8" name="Shape 5"/>
          <p:cNvSpPr/>
          <p:nvPr/>
        </p:nvSpPr>
        <p:spPr>
          <a:xfrm>
            <a:off x="793790" y="5107067"/>
            <a:ext cx="7556421" cy="807958"/>
          </a:xfrm>
          <a:prstGeom prst="roundRect">
            <a:avLst>
              <a:gd name="adj" fmla="val 4211"/>
            </a:avLst>
          </a:prstGeom>
          <a:solidFill>
            <a:srgbClr val="EEE8DD"/>
          </a:solidFill>
          <a:ln/>
        </p:spPr>
      </p:sp>
      <p:sp>
        <p:nvSpPr>
          <p:cNvPr id="9" name="Text 6"/>
          <p:cNvSpPr/>
          <p:nvPr/>
        </p:nvSpPr>
        <p:spPr>
          <a:xfrm>
            <a:off x="1020604" y="5333881"/>
            <a:ext cx="2894648"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Prestaciones Básicas</a:t>
            </a:r>
            <a:endParaRPr lang="en-US" sz="2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64074"/>
            <a:ext cx="8941832" cy="708779"/>
          </a:xfrm>
          <a:prstGeom prst="rect">
            <a:avLst/>
          </a:prstGeom>
          <a:noFill/>
          <a:ln/>
        </p:spPr>
        <p:txBody>
          <a:bodyPr wrap="none" lIns="0" tIns="0" rIns="0" bIns="0" rtlCol="0" anchor="t"/>
          <a:lstStyle/>
          <a:p>
            <a:pPr marL="0" indent="0" algn="l">
              <a:lnSpc>
                <a:spcPts val="5550"/>
              </a:lnSpc>
              <a:buNone/>
            </a:pPr>
            <a:r>
              <a:rPr lang="en-US" sz="4450" dirty="0" err="1">
                <a:solidFill>
                  <a:srgbClr val="484237"/>
                </a:solidFill>
                <a:latin typeface="Gelasio Semi Bold" pitchFamily="34" charset="0"/>
                <a:ea typeface="Gelasio Semi Bold" pitchFamily="34" charset="-122"/>
                <a:cs typeface="Gelasio Semi Bold" pitchFamily="34" charset="-120"/>
              </a:rPr>
              <a:t>Arquitectura</a:t>
            </a:r>
            <a:r>
              <a:rPr lang="en-US" sz="4450" dirty="0">
                <a:solidFill>
                  <a:srgbClr val="484237"/>
                </a:solidFill>
                <a:latin typeface="Gelasio Semi Bold" pitchFamily="34" charset="0"/>
                <a:ea typeface="Gelasio Semi Bold" pitchFamily="34" charset="-122"/>
                <a:cs typeface="Gelasio Semi Bold" pitchFamily="34" charset="-120"/>
              </a:rPr>
              <a:t> </a:t>
            </a:r>
            <a:r>
              <a:rPr lang="en-US" sz="4450" dirty="0" err="1">
                <a:solidFill>
                  <a:srgbClr val="484237"/>
                </a:solidFill>
                <a:latin typeface="Gelasio Semi Bold" pitchFamily="34" charset="0"/>
                <a:ea typeface="Gelasio Semi Bold" pitchFamily="34" charset="-122"/>
                <a:cs typeface="Gelasio Semi Bold" pitchFamily="34" charset="-120"/>
              </a:rPr>
              <a:t>Agéntica</a:t>
            </a:r>
            <a:endParaRPr lang="en-US" sz="4450" dirty="0"/>
          </a:p>
        </p:txBody>
      </p:sp>
      <p:sp>
        <p:nvSpPr>
          <p:cNvPr id="4" name="Text 1"/>
          <p:cNvSpPr/>
          <p:nvPr/>
        </p:nvSpPr>
        <p:spPr>
          <a:xfrm>
            <a:off x="824116" y="2503866"/>
            <a:ext cx="2835235" cy="354330"/>
          </a:xfrm>
          <a:prstGeom prst="rect">
            <a:avLst/>
          </a:prstGeom>
          <a:noFill/>
          <a:ln/>
        </p:spPr>
        <p:txBody>
          <a:bodyPr wrap="none" lIns="0" tIns="0" rIns="0" bIns="0" rtlCol="0" anchor="t"/>
          <a:lstStyle/>
          <a:p>
            <a:pPr marL="0" indent="0" algn="l">
              <a:lnSpc>
                <a:spcPts val="2750"/>
              </a:lnSpc>
              <a:buNone/>
            </a:pPr>
            <a:r>
              <a:rPr lang="en-US" sz="2200" dirty="0" err="1">
                <a:solidFill>
                  <a:srgbClr val="746558"/>
                </a:solidFill>
                <a:latin typeface="Gelasio Semi Bold" pitchFamily="34" charset="0"/>
                <a:ea typeface="Gelasio Semi Bold" pitchFamily="34" charset="-122"/>
                <a:cs typeface="Gelasio Semi Bold" pitchFamily="34" charset="-120"/>
              </a:rPr>
              <a:t>Definición</a:t>
            </a:r>
            <a:endParaRPr lang="en-US" sz="2200" dirty="0"/>
          </a:p>
        </p:txBody>
      </p:sp>
      <p:sp>
        <p:nvSpPr>
          <p:cNvPr id="5" name="Text 2"/>
          <p:cNvSpPr/>
          <p:nvPr/>
        </p:nvSpPr>
        <p:spPr>
          <a:xfrm>
            <a:off x="824116" y="2994283"/>
            <a:ext cx="6014783" cy="4209705"/>
          </a:xfrm>
          <a:prstGeom prst="rect">
            <a:avLst/>
          </a:prstGeom>
          <a:noFill/>
          <a:ln/>
        </p:spPr>
        <p:txBody>
          <a:bodyPr wrap="square" lIns="0" tIns="0" rIns="0" bIns="0" rtlCol="0" anchor="t"/>
          <a:lstStyle/>
          <a:p>
            <a:pPr marL="0" indent="0" algn="l">
              <a:lnSpc>
                <a:spcPts val="2850"/>
              </a:lnSpc>
              <a:buNone/>
            </a:pPr>
            <a:r>
              <a:rPr lang="es-ES" sz="1750" dirty="0">
                <a:solidFill>
                  <a:srgbClr val="746558"/>
                </a:solidFill>
                <a:latin typeface="Gelasio" pitchFamily="34" charset="0"/>
                <a:ea typeface="Gelasio" pitchFamily="34" charset="-122"/>
                <a:cs typeface="Gelasio" pitchFamily="34" charset="-120"/>
              </a:rPr>
              <a:t>Es un sistema de software donde un agente autónomo o semiautónomo persigue un objetivo planificando acciones, invocando herramientas, observando resultados, actualizando sus conocimientos y repitiendo este ciclo hasta que se cumpla el objetivo y cualquier restricción de seguridad o política.</a:t>
            </a:r>
          </a:p>
          <a:p>
            <a:pPr marL="0" indent="0" algn="l">
              <a:lnSpc>
                <a:spcPts val="2850"/>
              </a:lnSpc>
              <a:buNone/>
            </a:pPr>
            <a:r>
              <a:rPr lang="es-ES" sz="1750" dirty="0">
                <a:solidFill>
                  <a:srgbClr val="746558"/>
                </a:solidFill>
                <a:latin typeface="Gelasio" pitchFamily="34" charset="0"/>
                <a:cs typeface="Gelasio" pitchFamily="34" charset="-120"/>
              </a:rPr>
              <a:t>El agente: </a:t>
            </a:r>
          </a:p>
          <a:p>
            <a:pPr marL="285750" indent="-285750" algn="l">
              <a:lnSpc>
                <a:spcPts val="2850"/>
              </a:lnSpc>
              <a:buFont typeface="Arial" panose="020B0604020202020204" pitchFamily="34" charset="0"/>
              <a:buChar char="•"/>
            </a:pPr>
            <a:r>
              <a:rPr lang="es-ES" sz="1750" dirty="0">
                <a:solidFill>
                  <a:srgbClr val="746558"/>
                </a:solidFill>
                <a:latin typeface="Gelasio" pitchFamily="34" charset="0"/>
                <a:cs typeface="Gelasio" pitchFamily="34" charset="-120"/>
              </a:rPr>
              <a:t>Descomponer la tarea</a:t>
            </a:r>
          </a:p>
          <a:p>
            <a:pPr marL="285750" indent="-285750" algn="l">
              <a:lnSpc>
                <a:spcPts val="2850"/>
              </a:lnSpc>
              <a:buFont typeface="Arial" panose="020B0604020202020204" pitchFamily="34" charset="0"/>
              <a:buChar char="•"/>
            </a:pPr>
            <a:r>
              <a:rPr lang="es-ES" sz="1750" dirty="0">
                <a:solidFill>
                  <a:srgbClr val="746558"/>
                </a:solidFill>
                <a:latin typeface="Gelasio" pitchFamily="34" charset="0"/>
                <a:cs typeface="Gelasio" pitchFamily="34" charset="-120"/>
              </a:rPr>
              <a:t>Llama a los servicios adecuados </a:t>
            </a:r>
          </a:p>
          <a:p>
            <a:pPr marL="285750" indent="-285750" algn="l">
              <a:lnSpc>
                <a:spcPts val="2850"/>
              </a:lnSpc>
              <a:buFont typeface="Arial" panose="020B0604020202020204" pitchFamily="34" charset="0"/>
              <a:buChar char="•"/>
            </a:pPr>
            <a:r>
              <a:rPr lang="es-ES" sz="1750" dirty="0">
                <a:solidFill>
                  <a:srgbClr val="746558"/>
                </a:solidFill>
                <a:latin typeface="Gelasio" pitchFamily="34" charset="0"/>
                <a:cs typeface="Gelasio" pitchFamily="34" charset="-120"/>
              </a:rPr>
              <a:t>Verifica su propio trabajo y finaliza o solicita ayuda</a:t>
            </a:r>
          </a:p>
        </p:txBody>
      </p:sp>
      <p:pic>
        <p:nvPicPr>
          <p:cNvPr id="12" name="Imagen 11">
            <a:extLst>
              <a:ext uri="{FF2B5EF4-FFF2-40B4-BE49-F238E27FC236}">
                <a16:creationId xmlns:a16="http://schemas.microsoft.com/office/drawing/2014/main" id="{47ADCAB7-105F-4E7B-B6E1-9957E90B68CE}"/>
              </a:ext>
            </a:extLst>
          </p:cNvPr>
          <p:cNvPicPr>
            <a:picLocks noChangeAspect="1"/>
          </p:cNvPicPr>
          <p:nvPr/>
        </p:nvPicPr>
        <p:blipFill>
          <a:blip r:embed="rId3"/>
          <a:stretch>
            <a:fillRect/>
          </a:stretch>
        </p:blipFill>
        <p:spPr>
          <a:xfrm>
            <a:off x="7066552" y="2858196"/>
            <a:ext cx="7439766" cy="3787517"/>
          </a:xfrm>
          <a:prstGeom prst="rect">
            <a:avLst/>
          </a:prstGeom>
        </p:spPr>
      </p:pic>
      <p:sp>
        <p:nvSpPr>
          <p:cNvPr id="13" name="CuadroTexto 12">
            <a:extLst>
              <a:ext uri="{FF2B5EF4-FFF2-40B4-BE49-F238E27FC236}">
                <a16:creationId xmlns:a16="http://schemas.microsoft.com/office/drawing/2014/main" id="{7A6A1857-D3EA-4F4E-B9B8-B837146B4EF1}"/>
              </a:ext>
            </a:extLst>
          </p:cNvPr>
          <p:cNvSpPr txBox="1"/>
          <p:nvPr/>
        </p:nvSpPr>
        <p:spPr>
          <a:xfrm>
            <a:off x="9735622" y="6865434"/>
            <a:ext cx="2769416" cy="338554"/>
          </a:xfrm>
          <a:prstGeom prst="rect">
            <a:avLst/>
          </a:prstGeom>
          <a:noFill/>
        </p:spPr>
        <p:txBody>
          <a:bodyPr wrap="square">
            <a:spAutoFit/>
          </a:bodyPr>
          <a:lstStyle/>
          <a:p>
            <a:r>
              <a:rPr lang="es-419" sz="1600" dirty="0"/>
              <a:t>Fuente: medium.com</a:t>
            </a:r>
          </a:p>
        </p:txBody>
      </p:sp>
    </p:spTree>
    <p:extLst>
      <p:ext uri="{BB962C8B-B14F-4D97-AF65-F5344CB8AC3E}">
        <p14:creationId xmlns:p14="http://schemas.microsoft.com/office/powerpoint/2010/main" val="111175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64074"/>
            <a:ext cx="8941832"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Domain Driven Design</a:t>
            </a:r>
            <a:endParaRPr lang="en-US" sz="4450" dirty="0"/>
          </a:p>
        </p:txBody>
      </p:sp>
      <p:sp>
        <p:nvSpPr>
          <p:cNvPr id="4" name="Text 1"/>
          <p:cNvSpPr/>
          <p:nvPr/>
        </p:nvSpPr>
        <p:spPr>
          <a:xfrm>
            <a:off x="793790" y="5123498"/>
            <a:ext cx="2835235" cy="354330"/>
          </a:xfrm>
          <a:prstGeom prst="rect">
            <a:avLst/>
          </a:prstGeom>
          <a:noFill/>
          <a:ln/>
        </p:spPr>
        <p:txBody>
          <a:bodyPr wrap="none" lIns="0" tIns="0" rIns="0" bIns="0" rtlCol="0" anchor="t"/>
          <a:lstStyle/>
          <a:p>
            <a:pPr marL="0" indent="0" algn="l">
              <a:lnSpc>
                <a:spcPts val="2750"/>
              </a:lnSpc>
              <a:buNone/>
            </a:pPr>
            <a:r>
              <a:rPr lang="en-US" sz="2200" dirty="0" err="1">
                <a:solidFill>
                  <a:srgbClr val="746558"/>
                </a:solidFill>
                <a:latin typeface="Gelasio Semi Bold" pitchFamily="34" charset="0"/>
                <a:ea typeface="Gelasio Semi Bold" pitchFamily="34" charset="-122"/>
                <a:cs typeface="Gelasio Semi Bold" pitchFamily="34" charset="-120"/>
              </a:rPr>
              <a:t>Objetivo</a:t>
            </a:r>
            <a:endParaRPr lang="en-US" sz="2200" dirty="0"/>
          </a:p>
        </p:txBody>
      </p:sp>
      <p:sp>
        <p:nvSpPr>
          <p:cNvPr id="5" name="Text 2"/>
          <p:cNvSpPr/>
          <p:nvPr/>
        </p:nvSpPr>
        <p:spPr>
          <a:xfrm>
            <a:off x="793790" y="5613916"/>
            <a:ext cx="4158615" cy="1451610"/>
          </a:xfrm>
          <a:prstGeom prst="rect">
            <a:avLst/>
          </a:prstGeom>
          <a:noFill/>
          <a:ln/>
        </p:spPr>
        <p:txBody>
          <a:bodyPr wrap="square" lIns="0" tIns="0" rIns="0" bIns="0" rtlCol="0" anchor="t"/>
          <a:lstStyle/>
          <a:p>
            <a:pPr marL="0" indent="0" algn="l">
              <a:lnSpc>
                <a:spcPts val="2850"/>
              </a:lnSpc>
              <a:buNone/>
            </a:pPr>
            <a:r>
              <a:rPr lang="es-ES" sz="1750" dirty="0">
                <a:solidFill>
                  <a:srgbClr val="746558"/>
                </a:solidFill>
                <a:latin typeface="Gelasio" pitchFamily="34" charset="0"/>
                <a:ea typeface="Gelasio" pitchFamily="34" charset="-122"/>
                <a:cs typeface="Gelasio" pitchFamily="34" charset="-120"/>
              </a:rPr>
              <a:t>DDD se centra en comprender profundamente el dominio del negocio y estructurar el código para enfrentar su complejidad</a:t>
            </a:r>
            <a:r>
              <a:rPr lang="en-US" sz="1750" dirty="0">
                <a:solidFill>
                  <a:srgbClr val="746558"/>
                </a:solidFill>
                <a:latin typeface="Gelasio" pitchFamily="34" charset="0"/>
                <a:ea typeface="Gelasio" pitchFamily="34" charset="-122"/>
                <a:cs typeface="Gelasio" pitchFamily="34" charset="-120"/>
              </a:rPr>
              <a:t>.</a:t>
            </a:r>
            <a:endParaRPr lang="en-US" sz="1750" dirty="0"/>
          </a:p>
        </p:txBody>
      </p:sp>
      <p:sp>
        <p:nvSpPr>
          <p:cNvPr id="7" name="Text 3"/>
          <p:cNvSpPr/>
          <p:nvPr/>
        </p:nvSpPr>
        <p:spPr>
          <a:xfrm>
            <a:off x="12811728" y="5726311"/>
            <a:ext cx="1521231" cy="354330"/>
          </a:xfrm>
          <a:prstGeom prst="rect">
            <a:avLst/>
          </a:prstGeom>
          <a:noFill/>
          <a:ln/>
        </p:spPr>
        <p:txBody>
          <a:bodyPr wrap="none" lIns="0" tIns="0" rIns="0" bIns="0" rtlCol="0" anchor="t"/>
          <a:lstStyle/>
          <a:p>
            <a:pPr marL="0" indent="0" algn="l">
              <a:lnSpc>
                <a:spcPts val="2750"/>
              </a:lnSpc>
              <a:buNone/>
            </a:pPr>
            <a:r>
              <a:rPr lang="en-US" sz="2200" dirty="0" err="1">
                <a:solidFill>
                  <a:srgbClr val="746558"/>
                </a:solidFill>
                <a:latin typeface="Gelasio Semi Bold" pitchFamily="34" charset="0"/>
                <a:ea typeface="Gelasio Semi Bold" pitchFamily="34" charset="-122"/>
                <a:cs typeface="Gelasio Semi Bold" pitchFamily="34" charset="-120"/>
              </a:rPr>
              <a:t>Elementos</a:t>
            </a:r>
            <a:endParaRPr lang="en-US" sz="2200" dirty="0"/>
          </a:p>
        </p:txBody>
      </p:sp>
      <p:sp>
        <p:nvSpPr>
          <p:cNvPr id="8" name="Text 4"/>
          <p:cNvSpPr/>
          <p:nvPr/>
        </p:nvSpPr>
        <p:spPr>
          <a:xfrm>
            <a:off x="7315200" y="6119993"/>
            <a:ext cx="7017759" cy="1891066"/>
          </a:xfrm>
          <a:prstGeom prst="rect">
            <a:avLst/>
          </a:prstGeom>
          <a:noFill/>
          <a:ln/>
        </p:spPr>
        <p:txBody>
          <a:bodyPr wrap="square" lIns="0" tIns="0" rIns="0" bIns="0" rtlCol="0" anchor="t"/>
          <a:lstStyle/>
          <a:p>
            <a:pPr marL="0" indent="0" algn="r">
              <a:lnSpc>
                <a:spcPts val="2850"/>
              </a:lnSpc>
              <a:buNone/>
            </a:pPr>
            <a:r>
              <a:rPr lang="en-US" sz="1750" dirty="0" err="1">
                <a:solidFill>
                  <a:srgbClr val="746558"/>
                </a:solidFill>
                <a:latin typeface="Gelasio" pitchFamily="34" charset="0"/>
                <a:cs typeface="Gelasio" pitchFamily="34" charset="-120"/>
              </a:rPr>
              <a:t>Relacionados</a:t>
            </a:r>
            <a:r>
              <a:rPr lang="en-US" sz="1750" dirty="0">
                <a:solidFill>
                  <a:srgbClr val="746558"/>
                </a:solidFill>
                <a:latin typeface="Gelasio" pitchFamily="34" charset="0"/>
                <a:cs typeface="Gelasio" pitchFamily="34" charset="-120"/>
              </a:rPr>
              <a:t> con </a:t>
            </a:r>
            <a:r>
              <a:rPr lang="en-US" sz="1750" dirty="0" err="1">
                <a:solidFill>
                  <a:srgbClr val="746558"/>
                </a:solidFill>
                <a:latin typeface="Gelasio" pitchFamily="34" charset="0"/>
                <a:cs typeface="Gelasio" pitchFamily="34" charset="-120"/>
              </a:rPr>
              <a:t>el</a:t>
            </a:r>
            <a:r>
              <a:rPr lang="en-US" sz="1750" dirty="0">
                <a:solidFill>
                  <a:srgbClr val="746558"/>
                </a:solidFill>
                <a:latin typeface="Gelasio" pitchFamily="34" charset="0"/>
                <a:cs typeface="Gelasio" pitchFamily="34" charset="-120"/>
              </a:rPr>
              <a:t> </a:t>
            </a:r>
            <a:r>
              <a:rPr lang="en-US" sz="1750" dirty="0" err="1">
                <a:solidFill>
                  <a:srgbClr val="746558"/>
                </a:solidFill>
                <a:latin typeface="Gelasio" pitchFamily="34" charset="0"/>
                <a:cs typeface="Gelasio" pitchFamily="34" charset="-120"/>
              </a:rPr>
              <a:t>Dominio</a:t>
            </a:r>
            <a:r>
              <a:rPr lang="en-US" sz="1750" dirty="0">
                <a:solidFill>
                  <a:srgbClr val="746558"/>
                </a:solidFill>
                <a:latin typeface="Gelasio" pitchFamily="34" charset="0"/>
                <a:cs typeface="Gelasio" pitchFamily="34" charset="-120"/>
              </a:rPr>
              <a:t>: </a:t>
            </a:r>
            <a:r>
              <a:rPr lang="en-US" sz="1750" dirty="0" err="1">
                <a:solidFill>
                  <a:srgbClr val="746558"/>
                </a:solidFill>
                <a:latin typeface="Gelasio" pitchFamily="34" charset="0"/>
                <a:cs typeface="Gelasio" pitchFamily="34" charset="-120"/>
              </a:rPr>
              <a:t>Lenguaje</a:t>
            </a:r>
            <a:r>
              <a:rPr lang="en-US" sz="1750" dirty="0">
                <a:solidFill>
                  <a:srgbClr val="746558"/>
                </a:solidFill>
                <a:latin typeface="Gelasio" pitchFamily="34" charset="0"/>
                <a:cs typeface="Gelasio" pitchFamily="34" charset="-120"/>
              </a:rPr>
              <a:t> </a:t>
            </a:r>
            <a:r>
              <a:rPr lang="en-US" sz="1750" dirty="0" err="1">
                <a:solidFill>
                  <a:srgbClr val="746558"/>
                </a:solidFill>
                <a:latin typeface="Gelasio" pitchFamily="34" charset="0"/>
                <a:cs typeface="Gelasio" pitchFamily="34" charset="-120"/>
              </a:rPr>
              <a:t>ubicuo</a:t>
            </a:r>
            <a:r>
              <a:rPr lang="en-US" sz="1750" dirty="0">
                <a:solidFill>
                  <a:srgbClr val="746558"/>
                </a:solidFill>
                <a:latin typeface="Gelasio" pitchFamily="34" charset="0"/>
                <a:cs typeface="Gelasio" pitchFamily="34" charset="-120"/>
              </a:rPr>
              <a:t>, </a:t>
            </a:r>
            <a:r>
              <a:rPr lang="en-US" sz="1750" dirty="0" err="1">
                <a:solidFill>
                  <a:srgbClr val="746558"/>
                </a:solidFill>
                <a:latin typeface="Gelasio" pitchFamily="34" charset="0"/>
                <a:cs typeface="Gelasio" pitchFamily="34" charset="-120"/>
              </a:rPr>
              <a:t>Dominios</a:t>
            </a:r>
            <a:r>
              <a:rPr lang="en-US" sz="1750" dirty="0">
                <a:solidFill>
                  <a:srgbClr val="746558"/>
                </a:solidFill>
                <a:latin typeface="Gelasio" pitchFamily="34" charset="0"/>
                <a:cs typeface="Gelasio" pitchFamily="34" charset="-120"/>
              </a:rPr>
              <a:t> </a:t>
            </a:r>
            <a:r>
              <a:rPr lang="en-US" sz="1750" dirty="0" err="1">
                <a:solidFill>
                  <a:srgbClr val="746558"/>
                </a:solidFill>
                <a:latin typeface="Gelasio" pitchFamily="34" charset="0"/>
                <a:cs typeface="Gelasio" pitchFamily="34" charset="-120"/>
              </a:rPr>
              <a:t>Enriquecidos</a:t>
            </a:r>
            <a:r>
              <a:rPr lang="en-US" sz="1750" dirty="0">
                <a:solidFill>
                  <a:srgbClr val="746558"/>
                </a:solidFill>
                <a:latin typeface="Gelasio" pitchFamily="34" charset="0"/>
                <a:cs typeface="Gelasio" pitchFamily="34" charset="-120"/>
              </a:rPr>
              <a:t>, </a:t>
            </a:r>
            <a:r>
              <a:rPr lang="en-US" sz="1750" dirty="0" err="1">
                <a:solidFill>
                  <a:srgbClr val="746558"/>
                </a:solidFill>
                <a:latin typeface="Gelasio" pitchFamily="34" charset="0"/>
                <a:cs typeface="Gelasio" pitchFamily="34" charset="-120"/>
              </a:rPr>
              <a:t>Entidad</a:t>
            </a:r>
            <a:r>
              <a:rPr lang="en-US" sz="1750" dirty="0">
                <a:solidFill>
                  <a:srgbClr val="746558"/>
                </a:solidFill>
                <a:latin typeface="Gelasio" pitchFamily="34" charset="0"/>
                <a:cs typeface="Gelasio" pitchFamily="34" charset="-120"/>
              </a:rPr>
              <a:t>, </a:t>
            </a:r>
            <a:r>
              <a:rPr lang="en-US" sz="1750" dirty="0" err="1">
                <a:solidFill>
                  <a:srgbClr val="746558"/>
                </a:solidFill>
                <a:latin typeface="Gelasio" pitchFamily="34" charset="0"/>
                <a:cs typeface="Gelasio" pitchFamily="34" charset="-120"/>
              </a:rPr>
              <a:t>Agregado</a:t>
            </a:r>
            <a:r>
              <a:rPr lang="en-US" sz="1750" dirty="0">
                <a:solidFill>
                  <a:srgbClr val="746558"/>
                </a:solidFill>
                <a:latin typeface="Gelasio" pitchFamily="34" charset="0"/>
                <a:cs typeface="Gelasio" pitchFamily="34" charset="-120"/>
              </a:rPr>
              <a:t>, </a:t>
            </a:r>
            <a:r>
              <a:rPr lang="en-US" sz="1750" dirty="0" err="1">
                <a:solidFill>
                  <a:srgbClr val="746558"/>
                </a:solidFill>
                <a:latin typeface="Gelasio" pitchFamily="34" charset="0"/>
                <a:cs typeface="Gelasio" pitchFamily="34" charset="-120"/>
              </a:rPr>
              <a:t>Objetos</a:t>
            </a:r>
            <a:r>
              <a:rPr lang="en-US" sz="1750" dirty="0">
                <a:solidFill>
                  <a:srgbClr val="746558"/>
                </a:solidFill>
                <a:latin typeface="Gelasio" pitchFamily="34" charset="0"/>
                <a:cs typeface="Gelasio" pitchFamily="34" charset="-120"/>
              </a:rPr>
              <a:t> de Valor</a:t>
            </a:r>
          </a:p>
          <a:p>
            <a:pPr marL="0" indent="0" algn="r">
              <a:lnSpc>
                <a:spcPts val="2850"/>
              </a:lnSpc>
              <a:buNone/>
            </a:pPr>
            <a:r>
              <a:rPr lang="en-US" sz="1750" dirty="0" err="1">
                <a:solidFill>
                  <a:srgbClr val="746558"/>
                </a:solidFill>
                <a:latin typeface="Gelasio" pitchFamily="34" charset="0"/>
                <a:cs typeface="Gelasio" pitchFamily="34" charset="-120"/>
              </a:rPr>
              <a:t>Otros</a:t>
            </a:r>
            <a:r>
              <a:rPr lang="en-US" sz="1750" dirty="0">
                <a:solidFill>
                  <a:srgbClr val="746558"/>
                </a:solidFill>
                <a:latin typeface="Gelasio" pitchFamily="34" charset="0"/>
                <a:cs typeface="Gelasio" pitchFamily="34" charset="-120"/>
              </a:rPr>
              <a:t>: </a:t>
            </a:r>
            <a:r>
              <a:rPr lang="en-US" sz="1750" dirty="0" err="1">
                <a:solidFill>
                  <a:srgbClr val="746558"/>
                </a:solidFill>
                <a:latin typeface="Gelasio" pitchFamily="34" charset="0"/>
                <a:cs typeface="Gelasio" pitchFamily="34" charset="-120"/>
              </a:rPr>
              <a:t>Diseño</a:t>
            </a:r>
            <a:r>
              <a:rPr lang="en-US" sz="1750" dirty="0">
                <a:solidFill>
                  <a:srgbClr val="746558"/>
                </a:solidFill>
                <a:latin typeface="Gelasio" pitchFamily="34" charset="0"/>
                <a:cs typeface="Gelasio" pitchFamily="34" charset="-120"/>
              </a:rPr>
              <a:t> por </a:t>
            </a:r>
            <a:r>
              <a:rPr lang="en-US" sz="1750" dirty="0" err="1">
                <a:solidFill>
                  <a:srgbClr val="746558"/>
                </a:solidFill>
                <a:latin typeface="Gelasio" pitchFamily="34" charset="0"/>
                <a:cs typeface="Gelasio" pitchFamily="34" charset="-120"/>
              </a:rPr>
              <a:t>Contrato</a:t>
            </a:r>
            <a:r>
              <a:rPr lang="en-US" sz="1750" dirty="0">
                <a:solidFill>
                  <a:srgbClr val="746558"/>
                </a:solidFill>
                <a:latin typeface="Gelasio" pitchFamily="34" charset="0"/>
                <a:cs typeface="Gelasio" pitchFamily="34" charset="-120"/>
              </a:rPr>
              <a:t>, </a:t>
            </a:r>
            <a:r>
              <a:rPr lang="en-US" sz="1750" dirty="0" err="1">
                <a:solidFill>
                  <a:srgbClr val="746558"/>
                </a:solidFill>
                <a:latin typeface="Gelasio" pitchFamily="34" charset="0"/>
                <a:cs typeface="Gelasio" pitchFamily="34" charset="-120"/>
              </a:rPr>
              <a:t>Lógica</a:t>
            </a:r>
            <a:r>
              <a:rPr lang="en-US" sz="1750" dirty="0">
                <a:solidFill>
                  <a:srgbClr val="746558"/>
                </a:solidFill>
                <a:latin typeface="Gelasio" pitchFamily="34" charset="0"/>
                <a:cs typeface="Gelasio" pitchFamily="34" charset="-120"/>
              </a:rPr>
              <a:t> de </a:t>
            </a:r>
            <a:r>
              <a:rPr lang="en-US" sz="1750" dirty="0" err="1">
                <a:solidFill>
                  <a:srgbClr val="746558"/>
                </a:solidFill>
                <a:latin typeface="Gelasio" pitchFamily="34" charset="0"/>
                <a:cs typeface="Gelasio" pitchFamily="34" charset="-120"/>
              </a:rPr>
              <a:t>Coordinación</a:t>
            </a:r>
            <a:r>
              <a:rPr lang="en-US" sz="1750" dirty="0">
                <a:solidFill>
                  <a:srgbClr val="746558"/>
                </a:solidFill>
                <a:latin typeface="Gelasio" pitchFamily="34" charset="0"/>
                <a:cs typeface="Gelasio" pitchFamily="34" charset="-120"/>
              </a:rPr>
              <a:t>, </a:t>
            </a:r>
            <a:r>
              <a:rPr lang="en-US" sz="1750" dirty="0" err="1">
                <a:solidFill>
                  <a:srgbClr val="746558"/>
                </a:solidFill>
                <a:latin typeface="Gelasio" pitchFamily="34" charset="0"/>
                <a:cs typeface="Gelasio" pitchFamily="34" charset="-120"/>
              </a:rPr>
              <a:t>Persistencia</a:t>
            </a:r>
            <a:r>
              <a:rPr lang="en-US" sz="1750" dirty="0">
                <a:solidFill>
                  <a:srgbClr val="746558"/>
                </a:solidFill>
                <a:latin typeface="Gelasio" pitchFamily="34" charset="0"/>
                <a:cs typeface="Gelasio" pitchFamily="34" charset="-120"/>
              </a:rPr>
              <a:t>, </a:t>
            </a:r>
            <a:r>
              <a:rPr lang="es-ES" sz="1750" dirty="0">
                <a:solidFill>
                  <a:srgbClr val="746558"/>
                </a:solidFill>
                <a:latin typeface="Gelasio" pitchFamily="34" charset="0"/>
                <a:cs typeface="Gelasio" pitchFamily="34" charset="-120"/>
              </a:rPr>
              <a:t>Corrupción del Dominio, Diseño de Caché, Gestión de Transacciones</a:t>
            </a:r>
            <a:endParaRPr lang="en-US" sz="1750" dirty="0">
              <a:solidFill>
                <a:srgbClr val="746558"/>
              </a:solidFill>
              <a:latin typeface="Gelasio" pitchFamily="34" charset="0"/>
              <a:cs typeface="Gelasio" pitchFamily="34" charset="-120"/>
            </a:endParaRPr>
          </a:p>
          <a:p>
            <a:pPr marL="0" indent="0" algn="r">
              <a:lnSpc>
                <a:spcPts val="2850"/>
              </a:lnSpc>
              <a:buNone/>
            </a:pPr>
            <a:endParaRPr lang="en-US" sz="1750" dirty="0">
              <a:solidFill>
                <a:srgbClr val="746558"/>
              </a:solidFill>
              <a:latin typeface="Gelasio" pitchFamily="34" charset="0"/>
              <a:cs typeface="Gelasio" pitchFamily="34" charset="-120"/>
            </a:endParaRPr>
          </a:p>
        </p:txBody>
      </p:sp>
      <p:pic>
        <p:nvPicPr>
          <p:cNvPr id="3074" name="Picture 2">
            <a:extLst>
              <a:ext uri="{FF2B5EF4-FFF2-40B4-BE49-F238E27FC236}">
                <a16:creationId xmlns:a16="http://schemas.microsoft.com/office/drawing/2014/main" id="{0F96AD16-1174-4B0F-8138-707743DFF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049" y="1999978"/>
            <a:ext cx="4321787" cy="334839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F7E47FAA-8899-4F91-B63F-009F563E5578}"/>
              </a:ext>
            </a:extLst>
          </p:cNvPr>
          <p:cNvPicPr>
            <a:picLocks noChangeAspect="1"/>
          </p:cNvPicPr>
          <p:nvPr/>
        </p:nvPicPr>
        <p:blipFill>
          <a:blip r:embed="rId4"/>
          <a:stretch>
            <a:fillRect/>
          </a:stretch>
        </p:blipFill>
        <p:spPr>
          <a:xfrm>
            <a:off x="837758" y="2615684"/>
            <a:ext cx="4708897" cy="1938958"/>
          </a:xfrm>
          <a:prstGeom prst="rect">
            <a:avLst/>
          </a:prstGeom>
        </p:spPr>
      </p:pic>
    </p:spTree>
    <p:extLst>
      <p:ext uri="{BB962C8B-B14F-4D97-AF65-F5344CB8AC3E}">
        <p14:creationId xmlns:p14="http://schemas.microsoft.com/office/powerpoint/2010/main" val="85514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B9A602D-F094-4A32-AB33-D3BCD89FCA75}"/>
              </a:ext>
            </a:extLst>
          </p:cNvPr>
          <p:cNvSpPr/>
          <p:nvPr/>
        </p:nvSpPr>
        <p:spPr>
          <a:xfrm>
            <a:off x="793790" y="1164074"/>
            <a:ext cx="8941832"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Clean Architecture</a:t>
            </a:r>
            <a:endParaRPr lang="en-US" sz="4450" dirty="0"/>
          </a:p>
        </p:txBody>
      </p:sp>
      <p:sp>
        <p:nvSpPr>
          <p:cNvPr id="3" name="Text 1">
            <a:extLst>
              <a:ext uri="{FF2B5EF4-FFF2-40B4-BE49-F238E27FC236}">
                <a16:creationId xmlns:a16="http://schemas.microsoft.com/office/drawing/2014/main" id="{965DB6FF-77B1-4647-9734-3A2019A2666C}"/>
              </a:ext>
            </a:extLst>
          </p:cNvPr>
          <p:cNvSpPr/>
          <p:nvPr/>
        </p:nvSpPr>
        <p:spPr>
          <a:xfrm>
            <a:off x="793790" y="3121703"/>
            <a:ext cx="2835235" cy="354330"/>
          </a:xfrm>
          <a:prstGeom prst="rect">
            <a:avLst/>
          </a:prstGeom>
          <a:noFill/>
          <a:ln/>
        </p:spPr>
        <p:txBody>
          <a:bodyPr wrap="none" lIns="0" tIns="0" rIns="0" bIns="0" rtlCol="0" anchor="t"/>
          <a:lstStyle/>
          <a:p>
            <a:pPr marL="0" indent="0" algn="l">
              <a:lnSpc>
                <a:spcPts val="2750"/>
              </a:lnSpc>
              <a:buNone/>
            </a:pPr>
            <a:r>
              <a:rPr lang="en-US" sz="2200" dirty="0" err="1">
                <a:solidFill>
                  <a:srgbClr val="746558"/>
                </a:solidFill>
                <a:latin typeface="Gelasio Semi Bold" pitchFamily="34" charset="0"/>
                <a:ea typeface="Gelasio Semi Bold" pitchFamily="34" charset="-122"/>
                <a:cs typeface="Gelasio Semi Bold" pitchFamily="34" charset="-120"/>
              </a:rPr>
              <a:t>Objetivo</a:t>
            </a:r>
            <a:endParaRPr lang="en-US" sz="2200" dirty="0"/>
          </a:p>
        </p:txBody>
      </p:sp>
      <p:sp>
        <p:nvSpPr>
          <p:cNvPr id="4" name="Text 2">
            <a:extLst>
              <a:ext uri="{FF2B5EF4-FFF2-40B4-BE49-F238E27FC236}">
                <a16:creationId xmlns:a16="http://schemas.microsoft.com/office/drawing/2014/main" id="{B915271D-2406-49A9-9587-0BB2B4039FB2}"/>
              </a:ext>
            </a:extLst>
          </p:cNvPr>
          <p:cNvSpPr/>
          <p:nvPr/>
        </p:nvSpPr>
        <p:spPr>
          <a:xfrm>
            <a:off x="793790" y="3612121"/>
            <a:ext cx="4158615" cy="3320020"/>
          </a:xfrm>
          <a:prstGeom prst="rect">
            <a:avLst/>
          </a:prstGeom>
          <a:noFill/>
          <a:ln/>
        </p:spPr>
        <p:txBody>
          <a:bodyPr wrap="square" lIns="0" tIns="0" rIns="0" bIns="0" rtlCol="0" anchor="t"/>
          <a:lstStyle/>
          <a:p>
            <a:pPr marL="0" indent="0" algn="l">
              <a:lnSpc>
                <a:spcPts val="2850"/>
              </a:lnSpc>
              <a:buNone/>
            </a:pPr>
            <a:r>
              <a:rPr lang="es-ES" sz="1750" dirty="0">
                <a:solidFill>
                  <a:srgbClr val="746558"/>
                </a:solidFill>
                <a:latin typeface="Gelasio" pitchFamily="34" charset="0"/>
                <a:ea typeface="Gelasio" pitchFamily="34" charset="-122"/>
                <a:cs typeface="Gelasio" pitchFamily="34" charset="-120"/>
              </a:rPr>
              <a:t>Priorizar la organización y la estructura de un sistema de software. </a:t>
            </a:r>
          </a:p>
          <a:p>
            <a:pPr marL="0" indent="0" algn="l">
              <a:lnSpc>
                <a:spcPts val="2850"/>
              </a:lnSpc>
              <a:buNone/>
            </a:pPr>
            <a:endParaRPr lang="es-ES" sz="1750" dirty="0">
              <a:solidFill>
                <a:srgbClr val="746558"/>
              </a:solidFill>
              <a:latin typeface="Gelasio" pitchFamily="34" charset="0"/>
              <a:ea typeface="Gelasio" pitchFamily="34" charset="-122"/>
              <a:cs typeface="Gelasio" pitchFamily="34" charset="-120"/>
            </a:endParaRPr>
          </a:p>
          <a:p>
            <a:pPr marL="0" indent="0" algn="l">
              <a:lnSpc>
                <a:spcPts val="2850"/>
              </a:lnSpc>
              <a:buNone/>
            </a:pPr>
            <a:r>
              <a:rPr lang="es-ES" sz="1750" dirty="0">
                <a:solidFill>
                  <a:srgbClr val="746558"/>
                </a:solidFill>
                <a:latin typeface="Gelasio" pitchFamily="34" charset="0"/>
                <a:ea typeface="Gelasio" pitchFamily="34" charset="-122"/>
                <a:cs typeface="Gelasio" pitchFamily="34" charset="-120"/>
              </a:rPr>
              <a:t>Promueve la separación de preocupaciones y es independiente de marcos y tecnologías externas.</a:t>
            </a:r>
          </a:p>
          <a:p>
            <a:pPr marL="0" indent="0" algn="l">
              <a:lnSpc>
                <a:spcPts val="2850"/>
              </a:lnSpc>
              <a:buNone/>
            </a:pPr>
            <a:endParaRPr lang="es-ES" sz="1750" dirty="0">
              <a:solidFill>
                <a:srgbClr val="746558"/>
              </a:solidFill>
              <a:latin typeface="Gelasio" pitchFamily="34" charset="0"/>
              <a:ea typeface="Gelasio" pitchFamily="34" charset="-122"/>
              <a:cs typeface="Gelasio" pitchFamily="34" charset="-120"/>
            </a:endParaRPr>
          </a:p>
          <a:p>
            <a:pPr marL="0" indent="0" algn="l">
              <a:lnSpc>
                <a:spcPts val="2850"/>
              </a:lnSpc>
              <a:buNone/>
            </a:pPr>
            <a:r>
              <a:rPr lang="es-ES" sz="1750" dirty="0">
                <a:solidFill>
                  <a:srgbClr val="746558"/>
                </a:solidFill>
                <a:latin typeface="Gelasio" pitchFamily="34" charset="0"/>
                <a:ea typeface="Gelasio" pitchFamily="34" charset="-122"/>
                <a:cs typeface="Gelasio" pitchFamily="34" charset="-120"/>
              </a:rPr>
              <a:t>Busca facilitar la mantenibilidad, la flexibilidad y la </a:t>
            </a:r>
            <a:r>
              <a:rPr lang="es-ES" sz="1750" dirty="0" err="1">
                <a:solidFill>
                  <a:srgbClr val="746558"/>
                </a:solidFill>
                <a:latin typeface="Gelasio" pitchFamily="34" charset="0"/>
                <a:ea typeface="Gelasio" pitchFamily="34" charset="-122"/>
                <a:cs typeface="Gelasio" pitchFamily="34" charset="-120"/>
              </a:rPr>
              <a:t>testeabilidad</a:t>
            </a:r>
            <a:r>
              <a:rPr lang="es-ES" sz="1750" dirty="0">
                <a:solidFill>
                  <a:srgbClr val="746558"/>
                </a:solidFill>
                <a:latin typeface="Gelasio" pitchFamily="34" charset="0"/>
                <a:ea typeface="Gelasio" pitchFamily="34" charset="-122"/>
                <a:cs typeface="Gelasio" pitchFamily="34" charset="-120"/>
              </a:rPr>
              <a:t>.</a:t>
            </a:r>
            <a:endParaRPr lang="en-US" sz="1750" dirty="0"/>
          </a:p>
        </p:txBody>
      </p:sp>
      <p:pic>
        <p:nvPicPr>
          <p:cNvPr id="1026" name="Picture 2">
            <a:extLst>
              <a:ext uri="{FF2B5EF4-FFF2-40B4-BE49-F238E27FC236}">
                <a16:creationId xmlns:a16="http://schemas.microsoft.com/office/drawing/2014/main" id="{6BEA5717-3969-435A-92D8-9C4E77448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314" y="555668"/>
            <a:ext cx="7620000"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CA89445-871F-4074-92F6-66B2B9808087}"/>
              </a:ext>
            </a:extLst>
          </p:cNvPr>
          <p:cNvSpPr txBox="1"/>
          <p:nvPr/>
        </p:nvSpPr>
        <p:spPr>
          <a:xfrm>
            <a:off x="11860984" y="4245802"/>
            <a:ext cx="2769416" cy="338554"/>
          </a:xfrm>
          <a:prstGeom prst="rect">
            <a:avLst/>
          </a:prstGeom>
          <a:noFill/>
        </p:spPr>
        <p:txBody>
          <a:bodyPr wrap="square">
            <a:spAutoFit/>
          </a:bodyPr>
          <a:lstStyle/>
          <a:p>
            <a:r>
              <a:rPr lang="es-419" sz="1600" dirty="0"/>
              <a:t>Fuente: medium.com</a:t>
            </a:r>
          </a:p>
        </p:txBody>
      </p:sp>
      <p:sp>
        <p:nvSpPr>
          <p:cNvPr id="7" name="Text 6">
            <a:extLst>
              <a:ext uri="{FF2B5EF4-FFF2-40B4-BE49-F238E27FC236}">
                <a16:creationId xmlns:a16="http://schemas.microsoft.com/office/drawing/2014/main" id="{0E60BA2B-87DA-440E-AC08-8CD81C0392E7}"/>
              </a:ext>
            </a:extLst>
          </p:cNvPr>
          <p:cNvSpPr/>
          <p:nvPr/>
        </p:nvSpPr>
        <p:spPr>
          <a:xfrm>
            <a:off x="5854145" y="5776266"/>
            <a:ext cx="7982465" cy="1451610"/>
          </a:xfrm>
          <a:prstGeom prst="rect">
            <a:avLst/>
          </a:prstGeom>
          <a:noFill/>
          <a:ln/>
        </p:spPr>
        <p:txBody>
          <a:bodyPr wrap="square" lIns="0" tIns="0" rIns="0" bIns="0" rtlCol="0" anchor="t"/>
          <a:lstStyle/>
          <a:p>
            <a:pPr marL="0" indent="0" algn="l">
              <a:lnSpc>
                <a:spcPts val="2850"/>
              </a:lnSpc>
              <a:buNone/>
            </a:pPr>
            <a:r>
              <a:rPr lang="en-US" sz="1750" b="1" dirty="0" err="1">
                <a:solidFill>
                  <a:srgbClr val="746558"/>
                </a:solidFill>
                <a:latin typeface="Gelasio" pitchFamily="34" charset="0"/>
                <a:ea typeface="Gelasio" pitchFamily="34" charset="-122"/>
                <a:cs typeface="Gelasio" pitchFamily="34" charset="-120"/>
              </a:rPr>
              <a:t>Regla</a:t>
            </a:r>
            <a:r>
              <a:rPr lang="en-US" sz="1750" b="1" dirty="0">
                <a:solidFill>
                  <a:srgbClr val="746558"/>
                </a:solidFill>
                <a:latin typeface="Gelasio" pitchFamily="34" charset="0"/>
                <a:ea typeface="Gelasio" pitchFamily="34" charset="-122"/>
                <a:cs typeface="Gelasio" pitchFamily="34" charset="-120"/>
              </a:rPr>
              <a:t> de </a:t>
            </a:r>
            <a:r>
              <a:rPr lang="en-US" sz="1750" b="1" dirty="0" err="1">
                <a:solidFill>
                  <a:srgbClr val="746558"/>
                </a:solidFill>
                <a:latin typeface="Gelasio" pitchFamily="34" charset="0"/>
                <a:ea typeface="Gelasio" pitchFamily="34" charset="-122"/>
                <a:cs typeface="Gelasio" pitchFamily="34" charset="-120"/>
              </a:rPr>
              <a:t>Dependencia</a:t>
            </a:r>
            <a:r>
              <a:rPr lang="en-US" sz="1750" b="1" dirty="0">
                <a:solidFill>
                  <a:srgbClr val="746558"/>
                </a:solidFill>
                <a:latin typeface="Gelasio" pitchFamily="34" charset="0"/>
                <a:ea typeface="Gelasio" pitchFamily="34" charset="-122"/>
                <a:cs typeface="Gelasio" pitchFamily="34" charset="-120"/>
              </a:rPr>
              <a:t>:</a:t>
            </a:r>
            <a:r>
              <a:rPr lang="en-US" sz="1750" dirty="0">
                <a:solidFill>
                  <a:srgbClr val="746558"/>
                </a:solidFill>
                <a:latin typeface="Gelasio" pitchFamily="34" charset="0"/>
                <a:ea typeface="Gelasio" pitchFamily="34" charset="-122"/>
                <a:cs typeface="Gelasio" pitchFamily="34" charset="-120"/>
              </a:rPr>
              <a:t> </a:t>
            </a:r>
            <a:r>
              <a:rPr lang="es-ES" sz="1750" dirty="0">
                <a:solidFill>
                  <a:srgbClr val="746558"/>
                </a:solidFill>
                <a:latin typeface="Gelasio" pitchFamily="34" charset="0"/>
                <a:ea typeface="Gelasio" pitchFamily="34" charset="-122"/>
                <a:cs typeface="Gelasio" pitchFamily="34" charset="-120"/>
              </a:rPr>
              <a:t>las dependencias de código fuente (</a:t>
            </a:r>
            <a:r>
              <a:rPr lang="es-ES" sz="1750" dirty="0" err="1">
                <a:solidFill>
                  <a:srgbClr val="746558"/>
                </a:solidFill>
                <a:latin typeface="Gelasio" pitchFamily="34" charset="0"/>
                <a:ea typeface="Gelasio" pitchFamily="34" charset="-122"/>
                <a:cs typeface="Gelasio" pitchFamily="34" charset="-120"/>
              </a:rPr>
              <a:t>imports</a:t>
            </a:r>
            <a:r>
              <a:rPr lang="es-ES" sz="1750" dirty="0">
                <a:solidFill>
                  <a:srgbClr val="746558"/>
                </a:solidFill>
                <a:latin typeface="Gelasio" pitchFamily="34" charset="0"/>
                <a:ea typeface="Gelasio" pitchFamily="34" charset="-122"/>
                <a:cs typeface="Gelasio" pitchFamily="34" charset="-120"/>
              </a:rPr>
              <a:t>, herencia, uso de clases) solo pueden dirigirse desde las capas externas (detalles técnicos) hacia las capas internas (lógica de negocio) .</a:t>
            </a:r>
          </a:p>
          <a:p>
            <a:pPr marL="0" indent="0" algn="l">
              <a:lnSpc>
                <a:spcPts val="2850"/>
              </a:lnSpc>
              <a:buNone/>
            </a:pPr>
            <a:endParaRPr lang="es-ES" sz="1750" dirty="0">
              <a:solidFill>
                <a:srgbClr val="746558"/>
              </a:solidFill>
              <a:latin typeface="Gelasio" pitchFamily="34" charset="0"/>
              <a:ea typeface="Gelasio" pitchFamily="34" charset="-122"/>
              <a:cs typeface="Gelasio" pitchFamily="34" charset="-120"/>
            </a:endParaRPr>
          </a:p>
          <a:p>
            <a:pPr marL="0" indent="0" algn="l">
              <a:lnSpc>
                <a:spcPts val="2850"/>
              </a:lnSpc>
              <a:buNone/>
            </a:pPr>
            <a:r>
              <a:rPr lang="es-ES" sz="1750" b="1" dirty="0">
                <a:solidFill>
                  <a:srgbClr val="746558"/>
                </a:solidFill>
                <a:latin typeface="Gelasio" pitchFamily="34" charset="0"/>
                <a:ea typeface="Gelasio" pitchFamily="34" charset="-122"/>
                <a:cs typeface="Gelasio" pitchFamily="34" charset="-120"/>
              </a:rPr>
              <a:t>Las capas internas no debe tener conocimiento alguno sobre lo que ocurre en las capas externas</a:t>
            </a:r>
            <a:endParaRPr lang="en-US" sz="1750" b="1" dirty="0"/>
          </a:p>
        </p:txBody>
      </p:sp>
    </p:spTree>
    <p:extLst>
      <p:ext uri="{BB962C8B-B14F-4D97-AF65-F5344CB8AC3E}">
        <p14:creationId xmlns:p14="http://schemas.microsoft.com/office/powerpoint/2010/main" val="3741484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94084"/>
            <a:ext cx="6426756"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Tipos de Dependencias</a:t>
            </a:r>
            <a:endParaRPr lang="en-US" sz="4450" dirty="0"/>
          </a:p>
        </p:txBody>
      </p:sp>
      <p:pic>
        <p:nvPicPr>
          <p:cNvPr id="4" name="Image 1" descr="preencoded.png"/>
          <p:cNvPicPr>
            <a:picLocks noChangeAspect="1"/>
          </p:cNvPicPr>
          <p:nvPr/>
        </p:nvPicPr>
        <p:blipFill>
          <a:blip r:embed="rId4"/>
          <a:stretch>
            <a:fillRect/>
          </a:stretch>
        </p:blipFill>
        <p:spPr>
          <a:xfrm>
            <a:off x="793790" y="3243024"/>
            <a:ext cx="566976" cy="566976"/>
          </a:xfrm>
          <a:prstGeom prst="rect">
            <a:avLst/>
          </a:prstGeom>
        </p:spPr>
      </p:pic>
      <p:sp>
        <p:nvSpPr>
          <p:cNvPr id="5" name="Text 1"/>
          <p:cNvSpPr/>
          <p:nvPr/>
        </p:nvSpPr>
        <p:spPr>
          <a:xfrm>
            <a:off x="793790" y="4093488"/>
            <a:ext cx="342733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Dependencias Verticales</a:t>
            </a:r>
            <a:endParaRPr lang="en-US" sz="2200" dirty="0"/>
          </a:p>
        </p:txBody>
      </p:sp>
      <p:sp>
        <p:nvSpPr>
          <p:cNvPr id="6" name="Text 2"/>
          <p:cNvSpPr/>
          <p:nvPr/>
        </p:nvSpPr>
        <p:spPr>
          <a:xfrm>
            <a:off x="793790" y="4583906"/>
            <a:ext cx="3636407"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Relaciones entre diferentes tipos de componentes, como servicios que dependen de aplicaciones específicas.</a:t>
            </a:r>
            <a:endParaRPr lang="en-US" sz="1750" dirty="0"/>
          </a:p>
        </p:txBody>
      </p:sp>
      <p:pic>
        <p:nvPicPr>
          <p:cNvPr id="7" name="Image 2" descr="preencoded.png"/>
          <p:cNvPicPr>
            <a:picLocks noChangeAspect="1"/>
          </p:cNvPicPr>
          <p:nvPr/>
        </p:nvPicPr>
        <p:blipFill>
          <a:blip r:embed="rId5"/>
          <a:stretch>
            <a:fillRect/>
          </a:stretch>
        </p:blipFill>
        <p:spPr>
          <a:xfrm>
            <a:off x="4713684" y="3243024"/>
            <a:ext cx="566976" cy="566976"/>
          </a:xfrm>
          <a:prstGeom prst="rect">
            <a:avLst/>
          </a:prstGeom>
        </p:spPr>
      </p:pic>
      <p:sp>
        <p:nvSpPr>
          <p:cNvPr id="8" name="Text 3"/>
          <p:cNvSpPr/>
          <p:nvPr/>
        </p:nvSpPr>
        <p:spPr>
          <a:xfrm>
            <a:off x="4713684" y="4093488"/>
            <a:ext cx="3636526"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Dependencias Horizontales</a:t>
            </a:r>
            <a:endParaRPr lang="en-US" sz="2200" dirty="0"/>
          </a:p>
        </p:txBody>
      </p:sp>
      <p:sp>
        <p:nvSpPr>
          <p:cNvPr id="9" name="Text 4"/>
          <p:cNvSpPr/>
          <p:nvPr/>
        </p:nvSpPr>
        <p:spPr>
          <a:xfrm>
            <a:off x="4713684" y="4938236"/>
            <a:ext cx="3636526"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Relaciones entre componentes similares, como aplicaciones que interactúan entre sí.</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03246"/>
            <a:ext cx="5687020"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Desarrollo a Medida</a:t>
            </a:r>
            <a:endParaRPr lang="en-US" sz="4450" dirty="0"/>
          </a:p>
        </p:txBody>
      </p:sp>
      <p:pic>
        <p:nvPicPr>
          <p:cNvPr id="4" name="Image 1" descr="preencoded.png"/>
          <p:cNvPicPr>
            <a:picLocks noChangeAspect="1"/>
          </p:cNvPicPr>
          <p:nvPr/>
        </p:nvPicPr>
        <p:blipFill>
          <a:blip r:embed="rId4"/>
          <a:stretch>
            <a:fillRect/>
          </a:stretch>
        </p:blipFill>
        <p:spPr>
          <a:xfrm>
            <a:off x="6280190" y="2252186"/>
            <a:ext cx="566976" cy="566976"/>
          </a:xfrm>
          <a:prstGeom prst="rect">
            <a:avLst/>
          </a:prstGeom>
        </p:spPr>
      </p:pic>
      <p:sp>
        <p:nvSpPr>
          <p:cNvPr id="5" name="Text 1"/>
          <p:cNvSpPr/>
          <p:nvPr/>
        </p:nvSpPr>
        <p:spPr>
          <a:xfrm>
            <a:off x="6280190" y="310265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Crear soluciones personalizadas para integrar sistemas específicos.</a:t>
            </a:r>
            <a:endParaRPr lang="en-US" sz="1750" dirty="0"/>
          </a:p>
        </p:txBody>
      </p:sp>
      <p:pic>
        <p:nvPicPr>
          <p:cNvPr id="6" name="Image 2" descr="preencoded.png"/>
          <p:cNvPicPr>
            <a:picLocks noChangeAspect="1"/>
          </p:cNvPicPr>
          <p:nvPr/>
        </p:nvPicPr>
        <p:blipFill>
          <a:blip r:embed="rId5"/>
          <a:stretch>
            <a:fillRect/>
          </a:stretch>
        </p:blipFill>
        <p:spPr>
          <a:xfrm>
            <a:off x="6280190" y="4032528"/>
            <a:ext cx="566976" cy="566976"/>
          </a:xfrm>
          <a:prstGeom prst="rect">
            <a:avLst/>
          </a:prstGeom>
        </p:spPr>
      </p:pic>
      <p:sp>
        <p:nvSpPr>
          <p:cNvPr id="7" name="Text 2"/>
          <p:cNvSpPr/>
          <p:nvPr/>
        </p:nvSpPr>
        <p:spPr>
          <a:xfrm>
            <a:off x="6280190" y="488299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Adaptación exacta a las necesidades de la organización.</a:t>
            </a:r>
            <a:endParaRPr lang="en-US" sz="1750" dirty="0"/>
          </a:p>
        </p:txBody>
      </p:sp>
      <p:pic>
        <p:nvPicPr>
          <p:cNvPr id="8" name="Image 3" descr="preencoded.png"/>
          <p:cNvPicPr>
            <a:picLocks noChangeAspect="1"/>
          </p:cNvPicPr>
          <p:nvPr/>
        </p:nvPicPr>
        <p:blipFill>
          <a:blip r:embed="rId6"/>
          <a:stretch>
            <a:fillRect/>
          </a:stretch>
        </p:blipFill>
        <p:spPr>
          <a:xfrm>
            <a:off x="6280190" y="5812869"/>
            <a:ext cx="566976" cy="566976"/>
          </a:xfrm>
          <a:prstGeom prst="rect">
            <a:avLst/>
          </a:prstGeom>
        </p:spPr>
      </p:pic>
      <p:sp>
        <p:nvSpPr>
          <p:cNvPr id="9" name="Text 3"/>
          <p:cNvSpPr/>
          <p:nvPr/>
        </p:nvSpPr>
        <p:spPr>
          <a:xfrm>
            <a:off x="6280190" y="666333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Puede ser costoso y requerir mucho tiempo.</a:t>
            </a: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3D1DE92-69B7-4DE9-8BEA-B5F3B35D9126}"/>
              </a:ext>
            </a:extLst>
          </p:cNvPr>
          <p:cNvSpPr/>
          <p:nvPr/>
        </p:nvSpPr>
        <p:spPr>
          <a:xfrm>
            <a:off x="4266039" y="848856"/>
            <a:ext cx="5687020" cy="708779"/>
          </a:xfrm>
          <a:prstGeom prst="rect">
            <a:avLst/>
          </a:prstGeom>
          <a:noFill/>
          <a:ln/>
        </p:spPr>
        <p:txBody>
          <a:bodyPr wrap="none" lIns="0" tIns="0" rIns="0" bIns="0" rtlCol="0" anchor="t"/>
          <a:lstStyle/>
          <a:p>
            <a:pPr marL="0" indent="0" algn="l">
              <a:lnSpc>
                <a:spcPts val="5550"/>
              </a:lnSpc>
              <a:buNone/>
            </a:pPr>
            <a:r>
              <a:rPr lang="en-US" sz="4450" dirty="0" err="1">
                <a:solidFill>
                  <a:srgbClr val="484237"/>
                </a:solidFill>
                <a:latin typeface="Gelasio Semi Bold" pitchFamily="34" charset="0"/>
                <a:ea typeface="Gelasio Semi Bold" pitchFamily="34" charset="-122"/>
                <a:cs typeface="Gelasio Semi Bold" pitchFamily="34" charset="-120"/>
              </a:rPr>
              <a:t>Actividad</a:t>
            </a:r>
            <a:r>
              <a:rPr lang="en-US" sz="4450" dirty="0">
                <a:solidFill>
                  <a:srgbClr val="484237"/>
                </a:solidFill>
                <a:latin typeface="Gelasio Semi Bold" pitchFamily="34" charset="0"/>
                <a:ea typeface="Gelasio Semi Bold" pitchFamily="34" charset="-122"/>
                <a:cs typeface="Gelasio Semi Bold" pitchFamily="34" charset="-120"/>
              </a:rPr>
              <a:t> de </a:t>
            </a:r>
            <a:r>
              <a:rPr lang="en-US" sz="4450" dirty="0" err="1">
                <a:solidFill>
                  <a:srgbClr val="484237"/>
                </a:solidFill>
                <a:latin typeface="Gelasio Semi Bold" pitchFamily="34" charset="0"/>
                <a:ea typeface="Gelasio Semi Bold" pitchFamily="34" charset="-122"/>
                <a:cs typeface="Gelasio Semi Bold" pitchFamily="34" charset="-120"/>
              </a:rPr>
              <a:t>Clase</a:t>
            </a:r>
            <a:endParaRPr lang="en-US" sz="4450" dirty="0"/>
          </a:p>
        </p:txBody>
      </p:sp>
      <p:sp>
        <p:nvSpPr>
          <p:cNvPr id="3" name="Text 2">
            <a:extLst>
              <a:ext uri="{FF2B5EF4-FFF2-40B4-BE49-F238E27FC236}">
                <a16:creationId xmlns:a16="http://schemas.microsoft.com/office/drawing/2014/main" id="{B4C88C10-6AE4-4FB2-BD8B-45C814108939}"/>
              </a:ext>
            </a:extLst>
          </p:cNvPr>
          <p:cNvSpPr/>
          <p:nvPr/>
        </p:nvSpPr>
        <p:spPr>
          <a:xfrm>
            <a:off x="1213920" y="2663189"/>
            <a:ext cx="12588577" cy="4120669"/>
          </a:xfrm>
          <a:prstGeom prst="rect">
            <a:avLst/>
          </a:prstGeom>
          <a:noFill/>
          <a:ln/>
        </p:spPr>
        <p:txBody>
          <a:bodyPr wrap="square" lIns="0" tIns="0" rIns="0" bIns="0" rtlCol="0" anchor="t"/>
          <a:lstStyle/>
          <a:p>
            <a:pPr marL="342900" indent="-342900" algn="l">
              <a:lnSpc>
                <a:spcPts val="2850"/>
              </a:lnSpc>
              <a:buFont typeface="Arial" panose="020B0604020202020204" pitchFamily="34" charset="0"/>
              <a:buChar char="•"/>
            </a:pPr>
            <a:r>
              <a:rPr lang="en-US" sz="2400" dirty="0">
                <a:solidFill>
                  <a:srgbClr val="746558"/>
                </a:solidFill>
                <a:latin typeface="Gelasio" pitchFamily="34" charset="0"/>
                <a:cs typeface="Gelasio" pitchFamily="34" charset="-120"/>
              </a:rPr>
              <a:t>Se divide </a:t>
            </a:r>
            <a:r>
              <a:rPr lang="en-US" sz="2400" dirty="0" err="1">
                <a:solidFill>
                  <a:srgbClr val="746558"/>
                </a:solidFill>
                <a:latin typeface="Gelasio" pitchFamily="34" charset="0"/>
                <a:cs typeface="Gelasio" pitchFamily="34" charset="-120"/>
              </a:rPr>
              <a:t>el</a:t>
            </a:r>
            <a:r>
              <a:rPr lang="en-US" sz="2400" dirty="0">
                <a:solidFill>
                  <a:srgbClr val="746558"/>
                </a:solidFill>
                <a:latin typeface="Gelasio" pitchFamily="34" charset="0"/>
                <a:cs typeface="Gelasio" pitchFamily="34" charset="-120"/>
              </a:rPr>
              <a:t> </a:t>
            </a:r>
            <a:r>
              <a:rPr lang="en-US" sz="2400" dirty="0" err="1">
                <a:solidFill>
                  <a:srgbClr val="746558"/>
                </a:solidFill>
                <a:latin typeface="Gelasio" pitchFamily="34" charset="0"/>
                <a:cs typeface="Gelasio" pitchFamily="34" charset="-120"/>
              </a:rPr>
              <a:t>salón</a:t>
            </a:r>
            <a:r>
              <a:rPr lang="en-US" sz="2400" dirty="0">
                <a:solidFill>
                  <a:srgbClr val="746558"/>
                </a:solidFill>
                <a:latin typeface="Gelasio" pitchFamily="34" charset="0"/>
                <a:cs typeface="Gelasio" pitchFamily="34" charset="-120"/>
              </a:rPr>
              <a:t> por </a:t>
            </a:r>
            <a:r>
              <a:rPr lang="en-US" sz="2400" dirty="0" err="1">
                <a:solidFill>
                  <a:srgbClr val="746558"/>
                </a:solidFill>
                <a:latin typeface="Gelasio" pitchFamily="34" charset="0"/>
                <a:cs typeface="Gelasio" pitchFamily="34" charset="-120"/>
              </a:rPr>
              <a:t>equipos</a:t>
            </a:r>
            <a:endParaRPr lang="en-US" sz="2400" dirty="0">
              <a:solidFill>
                <a:srgbClr val="746558"/>
              </a:solidFill>
              <a:latin typeface="Gelasio" pitchFamily="34" charset="0"/>
              <a:cs typeface="Gelasio" pitchFamily="34" charset="-120"/>
            </a:endParaRPr>
          </a:p>
          <a:p>
            <a:pPr marL="0" indent="0" algn="l">
              <a:lnSpc>
                <a:spcPts val="2850"/>
              </a:lnSpc>
              <a:buNone/>
            </a:pPr>
            <a:endParaRPr lang="en-US" sz="2400" dirty="0">
              <a:solidFill>
                <a:srgbClr val="746558"/>
              </a:solidFill>
              <a:latin typeface="Gelasio" pitchFamily="34" charset="0"/>
              <a:cs typeface="Gelasio" pitchFamily="34" charset="-120"/>
            </a:endParaRPr>
          </a:p>
          <a:p>
            <a:pPr marL="342900" indent="-342900" algn="l">
              <a:lnSpc>
                <a:spcPts val="2850"/>
              </a:lnSpc>
              <a:buFont typeface="Arial" panose="020B0604020202020204" pitchFamily="34" charset="0"/>
              <a:buChar char="•"/>
            </a:pPr>
            <a:r>
              <a:rPr lang="en-US" sz="2400" dirty="0" err="1">
                <a:solidFill>
                  <a:srgbClr val="746558"/>
                </a:solidFill>
                <a:latin typeface="Gelasio" pitchFamily="34" charset="0"/>
                <a:cs typeface="Gelasio" pitchFamily="34" charset="-120"/>
              </a:rPr>
              <a:t>Cada</a:t>
            </a:r>
            <a:r>
              <a:rPr lang="en-US" sz="2400" dirty="0">
                <a:solidFill>
                  <a:srgbClr val="746558"/>
                </a:solidFill>
                <a:latin typeface="Gelasio" pitchFamily="34" charset="0"/>
                <a:cs typeface="Gelasio" pitchFamily="34" charset="-120"/>
              </a:rPr>
              <a:t> </a:t>
            </a:r>
            <a:r>
              <a:rPr lang="en-US" sz="2400" dirty="0" err="1">
                <a:solidFill>
                  <a:srgbClr val="746558"/>
                </a:solidFill>
                <a:latin typeface="Gelasio" pitchFamily="34" charset="0"/>
                <a:cs typeface="Gelasio" pitchFamily="34" charset="-120"/>
              </a:rPr>
              <a:t>equipo</a:t>
            </a:r>
            <a:r>
              <a:rPr lang="en-US" sz="2400" dirty="0">
                <a:solidFill>
                  <a:srgbClr val="746558"/>
                </a:solidFill>
                <a:latin typeface="Gelasio" pitchFamily="34" charset="0"/>
                <a:cs typeface="Gelasio" pitchFamily="34" charset="-120"/>
              </a:rPr>
              <a:t> </a:t>
            </a:r>
            <a:r>
              <a:rPr lang="en-US" sz="2400" dirty="0" err="1">
                <a:solidFill>
                  <a:srgbClr val="746558"/>
                </a:solidFill>
                <a:latin typeface="Gelasio" pitchFamily="34" charset="0"/>
                <a:cs typeface="Gelasio" pitchFamily="34" charset="-120"/>
              </a:rPr>
              <a:t>toma</a:t>
            </a:r>
            <a:r>
              <a:rPr lang="en-US" sz="2400" dirty="0">
                <a:solidFill>
                  <a:srgbClr val="746558"/>
                </a:solidFill>
                <a:latin typeface="Gelasio" pitchFamily="34" charset="0"/>
                <a:cs typeface="Gelasio" pitchFamily="34" charset="-120"/>
              </a:rPr>
              <a:t> un </a:t>
            </a:r>
            <a:r>
              <a:rPr lang="en-US" sz="2400" dirty="0" err="1">
                <a:solidFill>
                  <a:srgbClr val="746558"/>
                </a:solidFill>
                <a:latin typeface="Gelasio" pitchFamily="34" charset="0"/>
                <a:cs typeface="Gelasio" pitchFamily="34" charset="-120"/>
              </a:rPr>
              <a:t>tema</a:t>
            </a:r>
            <a:r>
              <a:rPr lang="en-US" sz="2400" dirty="0">
                <a:solidFill>
                  <a:srgbClr val="746558"/>
                </a:solidFill>
                <a:latin typeface="Gelasio" pitchFamily="34" charset="0"/>
                <a:cs typeface="Gelasio" pitchFamily="34" charset="-120"/>
              </a:rPr>
              <a:t>:</a:t>
            </a:r>
          </a:p>
          <a:p>
            <a:pPr marL="0" indent="0" algn="l">
              <a:lnSpc>
                <a:spcPts val="2850"/>
              </a:lnSpc>
              <a:buNone/>
            </a:pPr>
            <a:endParaRPr lang="en-US" sz="2400" dirty="0">
              <a:solidFill>
                <a:srgbClr val="746558"/>
              </a:solidFill>
              <a:latin typeface="Gelasio" pitchFamily="34" charset="0"/>
              <a:cs typeface="Gelasio" pitchFamily="34" charset="-120"/>
            </a:endParaRPr>
          </a:p>
          <a:p>
            <a:pPr marL="742950" lvl="1" indent="-285750">
              <a:lnSpc>
                <a:spcPts val="2850"/>
              </a:lnSpc>
              <a:spcAft>
                <a:spcPts val="800"/>
              </a:spcAft>
              <a:buFont typeface="Arial" panose="020B0604020202020204" pitchFamily="34" charset="0"/>
              <a:buChar char="•"/>
            </a:pPr>
            <a:r>
              <a:rPr lang="en-US" sz="2400" dirty="0" err="1">
                <a:solidFill>
                  <a:srgbClr val="746558"/>
                </a:solidFill>
                <a:latin typeface="Gelasio" pitchFamily="34" charset="0"/>
                <a:cs typeface="Gelasio" pitchFamily="34" charset="-120"/>
              </a:rPr>
              <a:t>Comparativo</a:t>
            </a:r>
            <a:r>
              <a:rPr lang="en-US" sz="2400" dirty="0">
                <a:solidFill>
                  <a:srgbClr val="746558"/>
                </a:solidFill>
                <a:latin typeface="Gelasio" pitchFamily="34" charset="0"/>
                <a:cs typeface="Gelasio" pitchFamily="34" charset="-120"/>
              </a:rPr>
              <a:t> de </a:t>
            </a:r>
            <a:r>
              <a:rPr lang="en-US" sz="2400" dirty="0" err="1">
                <a:solidFill>
                  <a:srgbClr val="746558"/>
                </a:solidFill>
                <a:latin typeface="Gelasio" pitchFamily="34" charset="0"/>
                <a:cs typeface="Gelasio" pitchFamily="34" charset="-120"/>
              </a:rPr>
              <a:t>Arquitectura</a:t>
            </a:r>
            <a:r>
              <a:rPr lang="en-US" sz="2400" dirty="0">
                <a:solidFill>
                  <a:srgbClr val="746558"/>
                </a:solidFill>
                <a:latin typeface="Gelasio" pitchFamily="34" charset="0"/>
                <a:cs typeface="Gelasio" pitchFamily="34" charset="-120"/>
              </a:rPr>
              <a:t> </a:t>
            </a:r>
            <a:r>
              <a:rPr lang="en-US" sz="2400" dirty="0" err="1">
                <a:solidFill>
                  <a:srgbClr val="746558"/>
                </a:solidFill>
                <a:latin typeface="Gelasio" pitchFamily="34" charset="0"/>
                <a:cs typeface="Gelasio" pitchFamily="34" charset="-120"/>
              </a:rPr>
              <a:t>Cliente</a:t>
            </a:r>
            <a:r>
              <a:rPr lang="en-US" sz="2400" dirty="0">
                <a:solidFill>
                  <a:srgbClr val="746558"/>
                </a:solidFill>
                <a:latin typeface="Gelasio" pitchFamily="34" charset="0"/>
                <a:cs typeface="Gelasio" pitchFamily="34" charset="-120"/>
              </a:rPr>
              <a:t> </a:t>
            </a:r>
            <a:r>
              <a:rPr lang="en-US" sz="2400" dirty="0" err="1">
                <a:solidFill>
                  <a:srgbClr val="746558"/>
                </a:solidFill>
                <a:latin typeface="Gelasio" pitchFamily="34" charset="0"/>
                <a:cs typeface="Gelasio" pitchFamily="34" charset="-120"/>
              </a:rPr>
              <a:t>Servidor</a:t>
            </a:r>
            <a:r>
              <a:rPr lang="en-US" sz="2400" dirty="0">
                <a:solidFill>
                  <a:srgbClr val="746558"/>
                </a:solidFill>
                <a:latin typeface="Gelasio" pitchFamily="34" charset="0"/>
                <a:cs typeface="Gelasio" pitchFamily="34" charset="-120"/>
              </a:rPr>
              <a:t> con </a:t>
            </a:r>
            <a:r>
              <a:rPr lang="en-US" sz="2400" dirty="0" err="1">
                <a:solidFill>
                  <a:srgbClr val="746558"/>
                </a:solidFill>
                <a:latin typeface="Gelasio" pitchFamily="34" charset="0"/>
                <a:cs typeface="Gelasio" pitchFamily="34" charset="-120"/>
              </a:rPr>
              <a:t>Arquitectura</a:t>
            </a:r>
            <a:r>
              <a:rPr lang="en-US" sz="2400" dirty="0">
                <a:solidFill>
                  <a:srgbClr val="746558"/>
                </a:solidFill>
                <a:latin typeface="Gelasio" pitchFamily="34" charset="0"/>
                <a:cs typeface="Gelasio" pitchFamily="34" charset="-120"/>
              </a:rPr>
              <a:t> de </a:t>
            </a:r>
            <a:r>
              <a:rPr lang="en-US" sz="2400" dirty="0" err="1">
                <a:solidFill>
                  <a:srgbClr val="746558"/>
                </a:solidFill>
                <a:latin typeface="Gelasio" pitchFamily="34" charset="0"/>
                <a:cs typeface="Gelasio" pitchFamily="34" charset="-120"/>
              </a:rPr>
              <a:t>Capas</a:t>
            </a:r>
            <a:r>
              <a:rPr lang="en-US" sz="2400" dirty="0">
                <a:solidFill>
                  <a:srgbClr val="746558"/>
                </a:solidFill>
                <a:latin typeface="Gelasio" pitchFamily="34" charset="0"/>
                <a:cs typeface="Gelasio" pitchFamily="34" charset="-120"/>
              </a:rPr>
              <a:t>  </a:t>
            </a:r>
          </a:p>
          <a:p>
            <a:pPr marL="742950" lvl="1" indent="-285750">
              <a:lnSpc>
                <a:spcPts val="2850"/>
              </a:lnSpc>
              <a:spcAft>
                <a:spcPts val="800"/>
              </a:spcAft>
              <a:buFont typeface="Arial" panose="020B0604020202020204" pitchFamily="34" charset="0"/>
              <a:buChar char="•"/>
            </a:pPr>
            <a:r>
              <a:rPr lang="en-US" sz="2400" dirty="0" err="1">
                <a:solidFill>
                  <a:srgbClr val="746558"/>
                </a:solidFill>
                <a:latin typeface="Gelasio" pitchFamily="34" charset="0"/>
                <a:cs typeface="Gelasio" pitchFamily="34" charset="-120"/>
              </a:rPr>
              <a:t>Comparativo</a:t>
            </a:r>
            <a:r>
              <a:rPr lang="en-US" sz="2400" dirty="0">
                <a:solidFill>
                  <a:srgbClr val="746558"/>
                </a:solidFill>
                <a:latin typeface="Gelasio" pitchFamily="34" charset="0"/>
                <a:cs typeface="Gelasio" pitchFamily="34" charset="-120"/>
              </a:rPr>
              <a:t> de </a:t>
            </a:r>
            <a:r>
              <a:rPr lang="en-US" sz="2400" dirty="0" err="1">
                <a:solidFill>
                  <a:srgbClr val="746558"/>
                </a:solidFill>
                <a:latin typeface="Gelasio" pitchFamily="34" charset="0"/>
                <a:cs typeface="Gelasio" pitchFamily="34" charset="-120"/>
              </a:rPr>
              <a:t>Arquitectura</a:t>
            </a:r>
            <a:r>
              <a:rPr lang="en-US" sz="2400" dirty="0">
                <a:solidFill>
                  <a:srgbClr val="746558"/>
                </a:solidFill>
                <a:latin typeface="Gelasio" pitchFamily="34" charset="0"/>
                <a:cs typeface="Gelasio" pitchFamily="34" charset="-120"/>
              </a:rPr>
              <a:t> </a:t>
            </a:r>
            <a:r>
              <a:rPr lang="en-US" sz="2400" dirty="0" err="1">
                <a:solidFill>
                  <a:srgbClr val="746558"/>
                </a:solidFill>
                <a:latin typeface="Gelasio" pitchFamily="34" charset="0"/>
                <a:cs typeface="Gelasio" pitchFamily="34" charset="-120"/>
              </a:rPr>
              <a:t>Monolítica</a:t>
            </a:r>
            <a:r>
              <a:rPr lang="en-US" sz="2400" dirty="0">
                <a:solidFill>
                  <a:srgbClr val="746558"/>
                </a:solidFill>
                <a:latin typeface="Gelasio" pitchFamily="34" charset="0"/>
                <a:cs typeface="Gelasio" pitchFamily="34" charset="-120"/>
              </a:rPr>
              <a:t> con </a:t>
            </a:r>
            <a:r>
              <a:rPr lang="en-US" sz="2400" dirty="0" err="1">
                <a:solidFill>
                  <a:srgbClr val="746558"/>
                </a:solidFill>
                <a:latin typeface="Gelasio" pitchFamily="34" charset="0"/>
                <a:cs typeface="Gelasio" pitchFamily="34" charset="-120"/>
              </a:rPr>
              <a:t>Arquitectura</a:t>
            </a:r>
            <a:r>
              <a:rPr lang="en-US" sz="2400" dirty="0">
                <a:solidFill>
                  <a:srgbClr val="746558"/>
                </a:solidFill>
                <a:latin typeface="Gelasio" pitchFamily="34" charset="0"/>
                <a:cs typeface="Gelasio" pitchFamily="34" charset="-120"/>
              </a:rPr>
              <a:t> de </a:t>
            </a:r>
            <a:r>
              <a:rPr lang="en-US" sz="2400" dirty="0" err="1">
                <a:solidFill>
                  <a:srgbClr val="746558"/>
                </a:solidFill>
                <a:latin typeface="Gelasio" pitchFamily="34" charset="0"/>
                <a:cs typeface="Gelasio" pitchFamily="34" charset="-120"/>
              </a:rPr>
              <a:t>Servicios</a:t>
            </a:r>
            <a:r>
              <a:rPr lang="en-US" sz="2400" dirty="0">
                <a:solidFill>
                  <a:srgbClr val="746558"/>
                </a:solidFill>
                <a:latin typeface="Gelasio" pitchFamily="34" charset="0"/>
                <a:cs typeface="Gelasio" pitchFamily="34" charset="-120"/>
              </a:rPr>
              <a:t>  </a:t>
            </a:r>
          </a:p>
          <a:p>
            <a:pPr marL="742950" lvl="1" indent="-285750">
              <a:lnSpc>
                <a:spcPts val="2850"/>
              </a:lnSpc>
              <a:spcAft>
                <a:spcPts val="800"/>
              </a:spcAft>
              <a:buFont typeface="Arial" panose="020B0604020202020204" pitchFamily="34" charset="0"/>
              <a:buChar char="•"/>
            </a:pPr>
            <a:r>
              <a:rPr lang="en-US" sz="2400" dirty="0" err="1">
                <a:solidFill>
                  <a:srgbClr val="746558"/>
                </a:solidFill>
                <a:latin typeface="Gelasio" pitchFamily="34" charset="0"/>
                <a:cs typeface="Gelasio" pitchFamily="34" charset="-120"/>
              </a:rPr>
              <a:t>Comparativo</a:t>
            </a:r>
            <a:r>
              <a:rPr lang="en-US" sz="2400" dirty="0">
                <a:solidFill>
                  <a:srgbClr val="746558"/>
                </a:solidFill>
                <a:latin typeface="Gelasio" pitchFamily="34" charset="0"/>
                <a:cs typeface="Gelasio" pitchFamily="34" charset="-120"/>
              </a:rPr>
              <a:t> de </a:t>
            </a:r>
            <a:r>
              <a:rPr lang="en-US" sz="2400" dirty="0" err="1">
                <a:solidFill>
                  <a:srgbClr val="746558"/>
                </a:solidFill>
                <a:latin typeface="Gelasio" pitchFamily="34" charset="0"/>
                <a:cs typeface="Gelasio" pitchFamily="34" charset="-120"/>
              </a:rPr>
              <a:t>Arquitectura</a:t>
            </a:r>
            <a:r>
              <a:rPr lang="en-US" sz="2400" dirty="0">
                <a:solidFill>
                  <a:srgbClr val="746558"/>
                </a:solidFill>
                <a:latin typeface="Gelasio" pitchFamily="34" charset="0"/>
                <a:cs typeface="Gelasio" pitchFamily="34" charset="-120"/>
              </a:rPr>
              <a:t> </a:t>
            </a:r>
            <a:r>
              <a:rPr lang="en-US" sz="2400" dirty="0" err="1">
                <a:solidFill>
                  <a:srgbClr val="746558"/>
                </a:solidFill>
                <a:latin typeface="Gelasio" pitchFamily="34" charset="0"/>
                <a:cs typeface="Gelasio" pitchFamily="34" charset="-120"/>
              </a:rPr>
              <a:t>Microservicios</a:t>
            </a:r>
            <a:r>
              <a:rPr lang="en-US" sz="2400" dirty="0">
                <a:solidFill>
                  <a:srgbClr val="746558"/>
                </a:solidFill>
                <a:latin typeface="Gelasio" pitchFamily="34" charset="0"/>
                <a:cs typeface="Gelasio" pitchFamily="34" charset="-120"/>
              </a:rPr>
              <a:t> con </a:t>
            </a:r>
            <a:r>
              <a:rPr lang="en-US" sz="2400" dirty="0" err="1">
                <a:solidFill>
                  <a:srgbClr val="746558"/>
                </a:solidFill>
                <a:latin typeface="Gelasio" pitchFamily="34" charset="0"/>
                <a:cs typeface="Gelasio" pitchFamily="34" charset="-120"/>
              </a:rPr>
              <a:t>Arquitectura</a:t>
            </a:r>
            <a:r>
              <a:rPr lang="en-US" sz="2400" dirty="0">
                <a:solidFill>
                  <a:srgbClr val="746558"/>
                </a:solidFill>
                <a:latin typeface="Gelasio" pitchFamily="34" charset="0"/>
                <a:cs typeface="Gelasio" pitchFamily="34" charset="-120"/>
              </a:rPr>
              <a:t> de </a:t>
            </a:r>
            <a:r>
              <a:rPr lang="en-US" sz="2400" dirty="0" err="1">
                <a:solidFill>
                  <a:srgbClr val="746558"/>
                </a:solidFill>
                <a:latin typeface="Gelasio" pitchFamily="34" charset="0"/>
                <a:cs typeface="Gelasio" pitchFamily="34" charset="-120"/>
              </a:rPr>
              <a:t>Servicios</a:t>
            </a:r>
            <a:r>
              <a:rPr lang="en-US" sz="2400" dirty="0">
                <a:solidFill>
                  <a:srgbClr val="746558"/>
                </a:solidFill>
                <a:latin typeface="Gelasio" pitchFamily="34" charset="0"/>
                <a:cs typeface="Gelasio" pitchFamily="34" charset="-120"/>
              </a:rPr>
              <a:t>  </a:t>
            </a:r>
          </a:p>
          <a:p>
            <a:pPr marL="742950" lvl="1" indent="-285750">
              <a:lnSpc>
                <a:spcPts val="2850"/>
              </a:lnSpc>
              <a:spcAft>
                <a:spcPts val="800"/>
              </a:spcAft>
              <a:buFont typeface="Arial" panose="020B0604020202020204" pitchFamily="34" charset="0"/>
              <a:buChar char="•"/>
            </a:pPr>
            <a:r>
              <a:rPr lang="en-US" sz="2400" dirty="0" err="1">
                <a:solidFill>
                  <a:srgbClr val="746558"/>
                </a:solidFill>
                <a:latin typeface="Gelasio" pitchFamily="34" charset="0"/>
                <a:cs typeface="Gelasio" pitchFamily="34" charset="-120"/>
              </a:rPr>
              <a:t>Comparativo</a:t>
            </a:r>
            <a:r>
              <a:rPr lang="en-US" sz="2400" dirty="0">
                <a:solidFill>
                  <a:srgbClr val="746558"/>
                </a:solidFill>
                <a:latin typeface="Gelasio" pitchFamily="34" charset="0"/>
                <a:cs typeface="Gelasio" pitchFamily="34" charset="-120"/>
              </a:rPr>
              <a:t> de </a:t>
            </a:r>
            <a:r>
              <a:rPr lang="en-US" sz="2400" dirty="0" err="1">
                <a:solidFill>
                  <a:srgbClr val="746558"/>
                </a:solidFill>
                <a:latin typeface="Gelasio" pitchFamily="34" charset="0"/>
                <a:cs typeface="Gelasio" pitchFamily="34" charset="-120"/>
              </a:rPr>
              <a:t>Arquitectura</a:t>
            </a:r>
            <a:r>
              <a:rPr lang="en-US" sz="2400" dirty="0">
                <a:solidFill>
                  <a:srgbClr val="746558"/>
                </a:solidFill>
                <a:latin typeface="Gelasio" pitchFamily="34" charset="0"/>
                <a:cs typeface="Gelasio" pitchFamily="34" charset="-120"/>
              </a:rPr>
              <a:t> </a:t>
            </a:r>
            <a:r>
              <a:rPr lang="en-US" sz="2400" dirty="0" err="1">
                <a:solidFill>
                  <a:srgbClr val="746558"/>
                </a:solidFill>
                <a:latin typeface="Gelasio" pitchFamily="34" charset="0"/>
                <a:cs typeface="Gelasio" pitchFamily="34" charset="-120"/>
              </a:rPr>
              <a:t>Microservicios</a:t>
            </a:r>
            <a:r>
              <a:rPr lang="en-US" sz="2400" dirty="0">
                <a:solidFill>
                  <a:srgbClr val="746558"/>
                </a:solidFill>
                <a:latin typeface="Gelasio" pitchFamily="34" charset="0"/>
                <a:cs typeface="Gelasio" pitchFamily="34" charset="-120"/>
              </a:rPr>
              <a:t> con </a:t>
            </a:r>
            <a:r>
              <a:rPr lang="en-US" sz="2400" dirty="0" err="1">
                <a:solidFill>
                  <a:srgbClr val="746558"/>
                </a:solidFill>
                <a:latin typeface="Gelasio" pitchFamily="34" charset="0"/>
                <a:cs typeface="Gelasio" pitchFamily="34" charset="-120"/>
              </a:rPr>
              <a:t>Arquitectura</a:t>
            </a:r>
            <a:r>
              <a:rPr lang="en-US" sz="2400" dirty="0">
                <a:solidFill>
                  <a:srgbClr val="746558"/>
                </a:solidFill>
                <a:latin typeface="Gelasio" pitchFamily="34" charset="0"/>
                <a:cs typeface="Gelasio" pitchFamily="34" charset="-120"/>
              </a:rPr>
              <a:t> Hexagonal</a:t>
            </a:r>
          </a:p>
          <a:p>
            <a:pPr marL="742950" lvl="1" indent="-285750">
              <a:lnSpc>
                <a:spcPts val="2850"/>
              </a:lnSpc>
              <a:spcAft>
                <a:spcPts val="800"/>
              </a:spcAft>
              <a:buFont typeface="Arial" panose="020B0604020202020204" pitchFamily="34" charset="0"/>
              <a:buChar char="•"/>
            </a:pPr>
            <a:r>
              <a:rPr lang="en-US" sz="2400" dirty="0" err="1">
                <a:solidFill>
                  <a:srgbClr val="746558"/>
                </a:solidFill>
                <a:latin typeface="Gelasio" pitchFamily="34" charset="0"/>
                <a:cs typeface="Gelasio" pitchFamily="34" charset="-120"/>
              </a:rPr>
              <a:t>Elementos</a:t>
            </a:r>
            <a:r>
              <a:rPr lang="en-US" sz="2400" dirty="0">
                <a:solidFill>
                  <a:srgbClr val="746558"/>
                </a:solidFill>
                <a:latin typeface="Gelasio" pitchFamily="34" charset="0"/>
                <a:cs typeface="Gelasio" pitchFamily="34" charset="-120"/>
              </a:rPr>
              <a:t> </a:t>
            </a:r>
            <a:r>
              <a:rPr lang="en-US" sz="2400" dirty="0" err="1">
                <a:solidFill>
                  <a:srgbClr val="746558"/>
                </a:solidFill>
                <a:latin typeface="Gelasio" pitchFamily="34" charset="0"/>
                <a:cs typeface="Gelasio" pitchFamily="34" charset="-120"/>
              </a:rPr>
              <a:t>básicos</a:t>
            </a:r>
            <a:r>
              <a:rPr lang="en-US" sz="2400" dirty="0">
                <a:solidFill>
                  <a:srgbClr val="746558"/>
                </a:solidFill>
                <a:latin typeface="Gelasio" pitchFamily="34" charset="0"/>
                <a:cs typeface="Gelasio" pitchFamily="34" charset="-120"/>
              </a:rPr>
              <a:t> de </a:t>
            </a:r>
            <a:r>
              <a:rPr lang="en-US" sz="2400" dirty="0" err="1">
                <a:solidFill>
                  <a:srgbClr val="746558"/>
                </a:solidFill>
                <a:latin typeface="Gelasio" pitchFamily="34" charset="0"/>
                <a:cs typeface="Gelasio" pitchFamily="34" charset="-120"/>
              </a:rPr>
              <a:t>implementación</a:t>
            </a:r>
            <a:r>
              <a:rPr lang="en-US" sz="2400" dirty="0">
                <a:solidFill>
                  <a:srgbClr val="746558"/>
                </a:solidFill>
                <a:latin typeface="Gelasio" pitchFamily="34" charset="0"/>
                <a:cs typeface="Gelasio" pitchFamily="34" charset="-120"/>
              </a:rPr>
              <a:t> DDD con </a:t>
            </a:r>
            <a:r>
              <a:rPr lang="en-US" sz="2400" dirty="0" err="1">
                <a:solidFill>
                  <a:srgbClr val="746558"/>
                </a:solidFill>
                <a:latin typeface="Gelasio" pitchFamily="34" charset="0"/>
                <a:cs typeface="Gelasio" pitchFamily="34" charset="-120"/>
              </a:rPr>
              <a:t>Arquitectura</a:t>
            </a:r>
            <a:r>
              <a:rPr lang="en-US" sz="2400" dirty="0">
                <a:solidFill>
                  <a:srgbClr val="746558"/>
                </a:solidFill>
                <a:latin typeface="Gelasio" pitchFamily="34" charset="0"/>
                <a:cs typeface="Gelasio" pitchFamily="34" charset="-120"/>
              </a:rPr>
              <a:t> Hexagonal</a:t>
            </a:r>
          </a:p>
          <a:p>
            <a:pPr marL="742950" lvl="1" indent="-285750">
              <a:lnSpc>
                <a:spcPts val="2850"/>
              </a:lnSpc>
              <a:spcAft>
                <a:spcPts val="800"/>
              </a:spcAft>
              <a:buFont typeface="Arial" panose="020B0604020202020204" pitchFamily="34" charset="0"/>
              <a:buChar char="•"/>
            </a:pPr>
            <a:r>
              <a:rPr lang="en-US" sz="2400" dirty="0" err="1">
                <a:solidFill>
                  <a:srgbClr val="746558"/>
                </a:solidFill>
                <a:latin typeface="Gelasio" pitchFamily="34" charset="0"/>
                <a:cs typeface="Gelasio" pitchFamily="34" charset="-120"/>
              </a:rPr>
              <a:t>Comparativo</a:t>
            </a:r>
            <a:r>
              <a:rPr lang="en-US" sz="2400" dirty="0">
                <a:solidFill>
                  <a:srgbClr val="746558"/>
                </a:solidFill>
                <a:latin typeface="Gelasio" pitchFamily="34" charset="0"/>
                <a:cs typeface="Gelasio" pitchFamily="34" charset="-120"/>
              </a:rPr>
              <a:t> DDD con Clean Architecture</a:t>
            </a:r>
            <a:endParaRPr lang="en-US" sz="2400" dirty="0"/>
          </a:p>
          <a:p>
            <a:pPr marL="285750" indent="-285750" algn="l">
              <a:lnSpc>
                <a:spcPts val="285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75854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59531"/>
            <a:ext cx="7473434"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Definición de Arquitectura</a:t>
            </a:r>
            <a:endParaRPr lang="en-US" sz="4450" dirty="0"/>
          </a:p>
        </p:txBody>
      </p:sp>
      <p:sp>
        <p:nvSpPr>
          <p:cNvPr id="3" name="Text 1"/>
          <p:cNvSpPr/>
          <p:nvPr/>
        </p:nvSpPr>
        <p:spPr>
          <a:xfrm>
            <a:off x="793790" y="32352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Descripción Formal</a:t>
            </a:r>
            <a:endParaRPr lang="en-US" sz="2200" dirty="0"/>
          </a:p>
        </p:txBody>
      </p:sp>
      <p:sp>
        <p:nvSpPr>
          <p:cNvPr id="4" name="Text 2"/>
          <p:cNvSpPr/>
          <p:nvPr/>
        </p:nvSpPr>
        <p:spPr>
          <a:xfrm>
            <a:off x="793790" y="381642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Un plano detallado del sistema, a nivel de sus componentes, para guiar su implementación.</a:t>
            </a:r>
            <a:endParaRPr lang="en-US" sz="1750" dirty="0"/>
          </a:p>
        </p:txBody>
      </p:sp>
      <p:sp>
        <p:nvSpPr>
          <p:cNvPr id="5" name="Text 3"/>
          <p:cNvSpPr/>
          <p:nvPr/>
        </p:nvSpPr>
        <p:spPr>
          <a:xfrm>
            <a:off x="7599521" y="3235285"/>
            <a:ext cx="3227784"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Estructura y Principios</a:t>
            </a:r>
            <a:endParaRPr lang="en-US" sz="2200" dirty="0"/>
          </a:p>
        </p:txBody>
      </p:sp>
      <p:sp>
        <p:nvSpPr>
          <p:cNvPr id="6" name="Text 4"/>
          <p:cNvSpPr/>
          <p:nvPr/>
        </p:nvSpPr>
        <p:spPr>
          <a:xfrm>
            <a:off x="7599521" y="381642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Define la estructura de los componentes, sus interrelaciones y los principios que rigen su diseño y evolución.</a:t>
            </a:r>
            <a:endParaRPr lang="en-US" sz="1750" dirty="0"/>
          </a:p>
        </p:txBody>
      </p:sp>
      <p:pic>
        <p:nvPicPr>
          <p:cNvPr id="7" name="Image 0" descr="preencoded.png"/>
          <p:cNvPicPr>
            <a:picLocks noChangeAspect="1"/>
          </p:cNvPicPr>
          <p:nvPr/>
        </p:nvPicPr>
        <p:blipFill>
          <a:blip r:embed="rId3"/>
          <a:stretch>
            <a:fillRect/>
          </a:stretch>
        </p:blipFill>
        <p:spPr>
          <a:xfrm>
            <a:off x="793790" y="5001458"/>
            <a:ext cx="2920365" cy="12684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4722" y="603171"/>
            <a:ext cx="8225671" cy="566738"/>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¿Qué es la Arquitectura de Software?</a:t>
            </a:r>
            <a:endParaRPr lang="en-US" sz="3550" dirty="0"/>
          </a:p>
        </p:txBody>
      </p:sp>
      <p:pic>
        <p:nvPicPr>
          <p:cNvPr id="3" name="Image 0" descr="preencoded.png"/>
          <p:cNvPicPr>
            <a:picLocks noChangeAspect="1"/>
          </p:cNvPicPr>
          <p:nvPr/>
        </p:nvPicPr>
        <p:blipFill>
          <a:blip r:embed="rId3"/>
          <a:stretch>
            <a:fillRect/>
          </a:stretch>
        </p:blipFill>
        <p:spPr>
          <a:xfrm>
            <a:off x="634722" y="1645801"/>
            <a:ext cx="4158139" cy="3118604"/>
          </a:xfrm>
          <a:prstGeom prst="rect">
            <a:avLst/>
          </a:prstGeom>
        </p:spPr>
      </p:pic>
      <p:sp>
        <p:nvSpPr>
          <p:cNvPr id="4" name="Text 1"/>
          <p:cNvSpPr/>
          <p:nvPr/>
        </p:nvSpPr>
        <p:spPr>
          <a:xfrm>
            <a:off x="634722" y="4968359"/>
            <a:ext cx="2266950" cy="283369"/>
          </a:xfrm>
          <a:prstGeom prst="rect">
            <a:avLst/>
          </a:prstGeom>
          <a:noFill/>
          <a:ln/>
        </p:spPr>
        <p:txBody>
          <a:bodyPr wrap="none" lIns="0" tIns="0" rIns="0" bIns="0" rtlCol="0" anchor="t"/>
          <a:lstStyle/>
          <a:p>
            <a:pPr marL="0" indent="0" algn="l">
              <a:lnSpc>
                <a:spcPts val="2200"/>
              </a:lnSpc>
              <a:buNone/>
            </a:pPr>
            <a:r>
              <a:rPr lang="en-US" sz="1750" dirty="0">
                <a:solidFill>
                  <a:srgbClr val="484237"/>
                </a:solidFill>
                <a:latin typeface="Gelasio Semi Bold" pitchFamily="34" charset="0"/>
                <a:ea typeface="Gelasio Semi Bold" pitchFamily="34" charset="-122"/>
                <a:cs typeface="Gelasio Semi Bold" pitchFamily="34" charset="-120"/>
              </a:rPr>
              <a:t>Definición 1</a:t>
            </a:r>
            <a:endParaRPr lang="en-US" sz="1750" dirty="0"/>
          </a:p>
        </p:txBody>
      </p:sp>
      <p:sp>
        <p:nvSpPr>
          <p:cNvPr id="5" name="Text 2"/>
          <p:cNvSpPr/>
          <p:nvPr/>
        </p:nvSpPr>
        <p:spPr>
          <a:xfrm>
            <a:off x="634722" y="5433060"/>
            <a:ext cx="4158139" cy="2030254"/>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Se define arquitectura software como la estructura del sistema, que comprende elementos software, las propiedades de esos elementos visibles externamente y las relaciones entre ellos. La arquitectura software conforma el esqueleto de cualquier sistema software, y es la principal responsable de los atributos de calidad del sistema.</a:t>
            </a:r>
            <a:endParaRPr lang="en-US" sz="1400" dirty="0"/>
          </a:p>
        </p:txBody>
      </p:sp>
      <p:pic>
        <p:nvPicPr>
          <p:cNvPr id="6" name="Image 1" descr="preencoded.png"/>
          <p:cNvPicPr>
            <a:picLocks noChangeAspect="1"/>
          </p:cNvPicPr>
          <p:nvPr/>
        </p:nvPicPr>
        <p:blipFill>
          <a:blip r:embed="rId4"/>
          <a:stretch>
            <a:fillRect/>
          </a:stretch>
        </p:blipFill>
        <p:spPr>
          <a:xfrm>
            <a:off x="5242917" y="1645801"/>
            <a:ext cx="4158139" cy="3118604"/>
          </a:xfrm>
          <a:prstGeom prst="rect">
            <a:avLst/>
          </a:prstGeom>
        </p:spPr>
      </p:pic>
      <p:sp>
        <p:nvSpPr>
          <p:cNvPr id="7" name="Text 3"/>
          <p:cNvSpPr/>
          <p:nvPr/>
        </p:nvSpPr>
        <p:spPr>
          <a:xfrm>
            <a:off x="5242917" y="4968359"/>
            <a:ext cx="2266950" cy="283369"/>
          </a:xfrm>
          <a:prstGeom prst="rect">
            <a:avLst/>
          </a:prstGeom>
          <a:noFill/>
          <a:ln/>
        </p:spPr>
        <p:txBody>
          <a:bodyPr wrap="none" lIns="0" tIns="0" rIns="0" bIns="0" rtlCol="0" anchor="t"/>
          <a:lstStyle/>
          <a:p>
            <a:pPr marL="0" indent="0" algn="l">
              <a:lnSpc>
                <a:spcPts val="2200"/>
              </a:lnSpc>
              <a:buNone/>
            </a:pPr>
            <a:r>
              <a:rPr lang="en-US" sz="1750" dirty="0">
                <a:solidFill>
                  <a:srgbClr val="484237"/>
                </a:solidFill>
                <a:latin typeface="Gelasio Semi Bold" pitchFamily="34" charset="0"/>
                <a:ea typeface="Gelasio Semi Bold" pitchFamily="34" charset="-122"/>
                <a:cs typeface="Gelasio Semi Bold" pitchFamily="34" charset="-120"/>
              </a:rPr>
              <a:t>Definición 2</a:t>
            </a:r>
            <a:endParaRPr lang="en-US" sz="1750" dirty="0"/>
          </a:p>
        </p:txBody>
      </p:sp>
      <p:sp>
        <p:nvSpPr>
          <p:cNvPr id="8" name="Text 4"/>
          <p:cNvSpPr/>
          <p:nvPr/>
        </p:nvSpPr>
        <p:spPr>
          <a:xfrm>
            <a:off x="5242917" y="5433060"/>
            <a:ext cx="4158139" cy="1740218"/>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Arquitectura de Software es la especificación técnica que explica cómo debiera organizarse y funcionar una infraestructura tecnológica a través de patrones y métodos para procesar y producir información coherentes al medio organizacional al cual se aplica.</a:t>
            </a:r>
            <a:endParaRPr lang="en-US" sz="1400" dirty="0"/>
          </a:p>
        </p:txBody>
      </p:sp>
      <p:pic>
        <p:nvPicPr>
          <p:cNvPr id="9" name="Image 2" descr="preencoded.png"/>
          <p:cNvPicPr>
            <a:picLocks noChangeAspect="1"/>
          </p:cNvPicPr>
          <p:nvPr/>
        </p:nvPicPr>
        <p:blipFill>
          <a:blip r:embed="rId5"/>
          <a:stretch>
            <a:fillRect/>
          </a:stretch>
        </p:blipFill>
        <p:spPr>
          <a:xfrm>
            <a:off x="9851112" y="1645801"/>
            <a:ext cx="4158139" cy="3118604"/>
          </a:xfrm>
          <a:prstGeom prst="rect">
            <a:avLst/>
          </a:prstGeom>
        </p:spPr>
      </p:pic>
      <p:sp>
        <p:nvSpPr>
          <p:cNvPr id="10" name="Text 5"/>
          <p:cNvSpPr/>
          <p:nvPr/>
        </p:nvSpPr>
        <p:spPr>
          <a:xfrm>
            <a:off x="9851112" y="4968359"/>
            <a:ext cx="2266950" cy="283369"/>
          </a:xfrm>
          <a:prstGeom prst="rect">
            <a:avLst/>
          </a:prstGeom>
          <a:noFill/>
          <a:ln/>
        </p:spPr>
        <p:txBody>
          <a:bodyPr wrap="none" lIns="0" tIns="0" rIns="0" bIns="0" rtlCol="0" anchor="t"/>
          <a:lstStyle/>
          <a:p>
            <a:pPr marL="0" indent="0" algn="l">
              <a:lnSpc>
                <a:spcPts val="2200"/>
              </a:lnSpc>
              <a:buNone/>
            </a:pPr>
            <a:r>
              <a:rPr lang="en-US" sz="1750" dirty="0">
                <a:solidFill>
                  <a:srgbClr val="484237"/>
                </a:solidFill>
                <a:latin typeface="Gelasio Semi Bold" pitchFamily="34" charset="0"/>
                <a:ea typeface="Gelasio Semi Bold" pitchFamily="34" charset="-122"/>
                <a:cs typeface="Gelasio Semi Bold" pitchFamily="34" charset="-120"/>
              </a:rPr>
              <a:t>Definición 3</a:t>
            </a:r>
            <a:endParaRPr lang="en-US" sz="1750" dirty="0"/>
          </a:p>
        </p:txBody>
      </p:sp>
      <p:sp>
        <p:nvSpPr>
          <p:cNvPr id="11" name="Text 6"/>
          <p:cNvSpPr/>
          <p:nvPr/>
        </p:nvSpPr>
        <p:spPr>
          <a:xfrm>
            <a:off x="9851112" y="5433060"/>
            <a:ext cx="4158139" cy="1160145"/>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Es la organización fundamental de un sistema, que se detalla en: componentes, la relación que existe entre ellos y el ambiente, también los principios que guían el diseño y evolución del mismo.</a:t>
            </a:r>
            <a:endParaRPr lang="en-US" sz="1400" dirty="0"/>
          </a:p>
        </p:txBody>
      </p:sp>
      <p:sp>
        <p:nvSpPr>
          <p:cNvPr id="12" name="Text 7"/>
          <p:cNvSpPr/>
          <p:nvPr/>
        </p:nvSpPr>
        <p:spPr>
          <a:xfrm>
            <a:off x="9851112" y="6756321"/>
            <a:ext cx="4158139" cy="290036"/>
          </a:xfrm>
          <a:prstGeom prst="rect">
            <a:avLst/>
          </a:prstGeom>
          <a:noFill/>
          <a:ln/>
        </p:spPr>
        <p:txBody>
          <a:bodyPr wrap="none" lIns="0" tIns="0" rIns="0" bIns="0" rtlCol="0" anchor="t"/>
          <a:lstStyle/>
          <a:p>
            <a:pPr marL="0" indent="0" algn="r">
              <a:lnSpc>
                <a:spcPts val="2250"/>
              </a:lnSpc>
              <a:buNone/>
            </a:pPr>
            <a:r>
              <a:rPr lang="en-US" sz="1400" dirty="0">
                <a:solidFill>
                  <a:srgbClr val="746558"/>
                </a:solidFill>
                <a:latin typeface="Gelasio" pitchFamily="34" charset="0"/>
                <a:ea typeface="Gelasio" pitchFamily="34" charset="-122"/>
                <a:cs typeface="Gelasio" pitchFamily="34" charset="-120"/>
              </a:rPr>
              <a:t>IEEE 1471-2000</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00695"/>
            <a:ext cx="8296275"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Con Arquitectura de Software</a:t>
            </a:r>
            <a:endParaRPr lang="en-US" sz="4450" dirty="0"/>
          </a:p>
        </p:txBody>
      </p:sp>
      <p:sp>
        <p:nvSpPr>
          <p:cNvPr id="3" name="Shape 1"/>
          <p:cNvSpPr/>
          <p:nvPr/>
        </p:nvSpPr>
        <p:spPr>
          <a:xfrm>
            <a:off x="793790" y="1963103"/>
            <a:ext cx="510302" cy="510302"/>
          </a:xfrm>
          <a:prstGeom prst="roundRect">
            <a:avLst>
              <a:gd name="adj" fmla="val 6667"/>
            </a:avLst>
          </a:prstGeom>
          <a:solidFill>
            <a:srgbClr val="EEE8DD"/>
          </a:solidFill>
          <a:ln/>
        </p:spPr>
      </p:sp>
      <p:sp>
        <p:nvSpPr>
          <p:cNvPr id="4" name="Text 2"/>
          <p:cNvSpPr/>
          <p:nvPr/>
        </p:nvSpPr>
        <p:spPr>
          <a:xfrm>
            <a:off x="1530906" y="2040969"/>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Eficiencia en el Desarrollo</a:t>
            </a:r>
            <a:endParaRPr lang="en-US" sz="2200" dirty="0"/>
          </a:p>
        </p:txBody>
      </p:sp>
      <p:sp>
        <p:nvSpPr>
          <p:cNvPr id="5" name="Text 3"/>
          <p:cNvSpPr/>
          <p:nvPr/>
        </p:nvSpPr>
        <p:spPr>
          <a:xfrm>
            <a:off x="1530906" y="2885718"/>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Mejora la eficiencia al proporcionar una estructura clara para el desarrollo. Facilita la reutilización de componentes.</a:t>
            </a:r>
            <a:endParaRPr lang="en-US" sz="1750" dirty="0"/>
          </a:p>
        </p:txBody>
      </p:sp>
      <p:sp>
        <p:nvSpPr>
          <p:cNvPr id="6" name="Shape 4"/>
          <p:cNvSpPr/>
          <p:nvPr/>
        </p:nvSpPr>
        <p:spPr>
          <a:xfrm>
            <a:off x="5235893" y="1963103"/>
            <a:ext cx="510302" cy="510302"/>
          </a:xfrm>
          <a:prstGeom prst="roundRect">
            <a:avLst>
              <a:gd name="adj" fmla="val 6667"/>
            </a:avLst>
          </a:prstGeom>
          <a:solidFill>
            <a:srgbClr val="EEE8DD"/>
          </a:solidFill>
          <a:ln/>
        </p:spPr>
      </p:sp>
      <p:sp>
        <p:nvSpPr>
          <p:cNvPr id="7" name="Text 5"/>
          <p:cNvSpPr/>
          <p:nvPr/>
        </p:nvSpPr>
        <p:spPr>
          <a:xfrm>
            <a:off x="5973008" y="2040969"/>
            <a:ext cx="292286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Calidad del Producto</a:t>
            </a:r>
            <a:endParaRPr lang="en-US" sz="2200" dirty="0"/>
          </a:p>
        </p:txBody>
      </p:sp>
      <p:sp>
        <p:nvSpPr>
          <p:cNvPr id="8" name="Text 6"/>
          <p:cNvSpPr/>
          <p:nvPr/>
        </p:nvSpPr>
        <p:spPr>
          <a:xfrm>
            <a:off x="5973008" y="2531388"/>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Aumenta la calidad y confiabilidad del software al seguir estándares y patrones establecidos.</a:t>
            </a:r>
            <a:endParaRPr lang="en-US" sz="1750" dirty="0"/>
          </a:p>
        </p:txBody>
      </p:sp>
      <p:sp>
        <p:nvSpPr>
          <p:cNvPr id="9" name="Shape 7"/>
          <p:cNvSpPr/>
          <p:nvPr/>
        </p:nvSpPr>
        <p:spPr>
          <a:xfrm>
            <a:off x="9677995" y="1963103"/>
            <a:ext cx="510302" cy="510302"/>
          </a:xfrm>
          <a:prstGeom prst="roundRect">
            <a:avLst>
              <a:gd name="adj" fmla="val 6667"/>
            </a:avLst>
          </a:prstGeom>
          <a:solidFill>
            <a:srgbClr val="EEE8DD"/>
          </a:solidFill>
          <a:ln/>
        </p:spPr>
      </p:sp>
      <p:sp>
        <p:nvSpPr>
          <p:cNvPr id="10" name="Text 8"/>
          <p:cNvSpPr/>
          <p:nvPr/>
        </p:nvSpPr>
        <p:spPr>
          <a:xfrm>
            <a:off x="10415111" y="2040969"/>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Mantenimiento y Escalabilidad</a:t>
            </a:r>
            <a:endParaRPr lang="en-US" sz="2200" dirty="0"/>
          </a:p>
        </p:txBody>
      </p:sp>
      <p:sp>
        <p:nvSpPr>
          <p:cNvPr id="11" name="Text 9"/>
          <p:cNvSpPr/>
          <p:nvPr/>
        </p:nvSpPr>
        <p:spPr>
          <a:xfrm>
            <a:off x="10415111" y="2885718"/>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Facilita el mantenimiento y la escalabilidad del sistema, permitiendo adaptaciones a futuras necesidades.</a:t>
            </a:r>
            <a:endParaRPr lang="en-US" sz="1750" dirty="0"/>
          </a:p>
        </p:txBody>
      </p:sp>
      <p:sp>
        <p:nvSpPr>
          <p:cNvPr id="12" name="Shape 10"/>
          <p:cNvSpPr/>
          <p:nvPr/>
        </p:nvSpPr>
        <p:spPr>
          <a:xfrm>
            <a:off x="793790" y="4790956"/>
            <a:ext cx="510302" cy="510302"/>
          </a:xfrm>
          <a:prstGeom prst="roundRect">
            <a:avLst>
              <a:gd name="adj" fmla="val 6667"/>
            </a:avLst>
          </a:prstGeom>
          <a:solidFill>
            <a:srgbClr val="EEE8DD"/>
          </a:solidFill>
          <a:ln/>
        </p:spPr>
      </p:sp>
      <p:sp>
        <p:nvSpPr>
          <p:cNvPr id="13" name="Text 11"/>
          <p:cNvSpPr/>
          <p:nvPr/>
        </p:nvSpPr>
        <p:spPr>
          <a:xfrm>
            <a:off x="1530906" y="4868823"/>
            <a:ext cx="334875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Integración de Sistemas</a:t>
            </a:r>
            <a:endParaRPr lang="en-US" sz="2200" dirty="0"/>
          </a:p>
        </p:txBody>
      </p:sp>
      <p:sp>
        <p:nvSpPr>
          <p:cNvPr id="14" name="Text 12"/>
          <p:cNvSpPr/>
          <p:nvPr/>
        </p:nvSpPr>
        <p:spPr>
          <a:xfrm>
            <a:off x="1530906" y="5359241"/>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Permite una integración más fácil entre diferentes sistemas y componentes, mejorando la interoperabilidad.</a:t>
            </a:r>
            <a:endParaRPr lang="en-US" sz="1750" dirty="0"/>
          </a:p>
        </p:txBody>
      </p:sp>
      <p:sp>
        <p:nvSpPr>
          <p:cNvPr id="15" name="Shape 13"/>
          <p:cNvSpPr/>
          <p:nvPr/>
        </p:nvSpPr>
        <p:spPr>
          <a:xfrm>
            <a:off x="7456884" y="4790956"/>
            <a:ext cx="510302" cy="510302"/>
          </a:xfrm>
          <a:prstGeom prst="roundRect">
            <a:avLst>
              <a:gd name="adj" fmla="val 6667"/>
            </a:avLst>
          </a:prstGeom>
          <a:solidFill>
            <a:srgbClr val="EEE8DD"/>
          </a:solidFill>
          <a:ln/>
        </p:spPr>
      </p:sp>
      <p:sp>
        <p:nvSpPr>
          <p:cNvPr id="16" name="Text 14"/>
          <p:cNvSpPr/>
          <p:nvPr/>
        </p:nvSpPr>
        <p:spPr>
          <a:xfrm>
            <a:off x="8194000" y="48688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Gestión de Riesgos</a:t>
            </a:r>
            <a:endParaRPr lang="en-US" sz="2200" dirty="0"/>
          </a:p>
        </p:txBody>
      </p:sp>
      <p:sp>
        <p:nvSpPr>
          <p:cNvPr id="17" name="Text 15"/>
          <p:cNvSpPr/>
          <p:nvPr/>
        </p:nvSpPr>
        <p:spPr>
          <a:xfrm>
            <a:off x="8194000" y="5359241"/>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Ayuda a identificar y mitigar riesgos potenciales desde las etapas iniciales del desarrollo.</a:t>
            </a:r>
            <a:endParaRPr lang="en-US" sz="1750" dirty="0"/>
          </a:p>
        </p:txBody>
      </p:sp>
      <p:sp>
        <p:nvSpPr>
          <p:cNvPr id="18" name="Text 16"/>
          <p:cNvSpPr/>
          <p:nvPr/>
        </p:nvSpPr>
        <p:spPr>
          <a:xfrm>
            <a:off x="793790" y="670310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Con una arquitectura de software bien definida, se asegura una mejor alineación estratégica y colaboración efectiva entre equipos, aunque requiere una inversión inicial que se justifica por los beneficios a largo plazo.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91722"/>
            <a:ext cx="8102203"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Sin Arquitectura de Software</a:t>
            </a:r>
            <a:endParaRPr lang="en-US" sz="4450" dirty="0"/>
          </a:p>
        </p:txBody>
      </p:sp>
      <p:sp>
        <p:nvSpPr>
          <p:cNvPr id="3" name="Shape 1"/>
          <p:cNvSpPr/>
          <p:nvPr/>
        </p:nvSpPr>
        <p:spPr>
          <a:xfrm>
            <a:off x="793790" y="2554129"/>
            <a:ext cx="4196358" cy="2387084"/>
          </a:xfrm>
          <a:prstGeom prst="roundRect">
            <a:avLst>
              <a:gd name="adj" fmla="val 1425"/>
            </a:avLst>
          </a:prstGeom>
          <a:solidFill>
            <a:srgbClr val="EEE8DD"/>
          </a:solidFill>
          <a:ln/>
        </p:spPr>
      </p:sp>
      <p:sp>
        <p:nvSpPr>
          <p:cNvPr id="4" name="Text 2"/>
          <p:cNvSpPr/>
          <p:nvPr/>
        </p:nvSpPr>
        <p:spPr>
          <a:xfrm>
            <a:off x="1020604" y="2780943"/>
            <a:ext cx="2955488"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Caos en el Desarrollo</a:t>
            </a:r>
            <a:endParaRPr lang="en-US" sz="2200" dirty="0"/>
          </a:p>
        </p:txBody>
      </p:sp>
      <p:sp>
        <p:nvSpPr>
          <p:cNvPr id="5" name="Text 3"/>
          <p:cNvSpPr/>
          <p:nvPr/>
        </p:nvSpPr>
        <p:spPr>
          <a:xfrm>
            <a:off x="1020604" y="3271361"/>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Falta de estructura y dirección clara, resultando en código desorganizado y difícil de mantener</a:t>
            </a:r>
            <a:endParaRPr lang="en-US" sz="1750" dirty="0"/>
          </a:p>
        </p:txBody>
      </p:sp>
      <p:sp>
        <p:nvSpPr>
          <p:cNvPr id="6" name="Shape 4"/>
          <p:cNvSpPr/>
          <p:nvPr/>
        </p:nvSpPr>
        <p:spPr>
          <a:xfrm>
            <a:off x="5216962" y="2554129"/>
            <a:ext cx="4196358" cy="2387084"/>
          </a:xfrm>
          <a:prstGeom prst="roundRect">
            <a:avLst>
              <a:gd name="adj" fmla="val 1425"/>
            </a:avLst>
          </a:prstGeom>
          <a:solidFill>
            <a:srgbClr val="EEE8DD"/>
          </a:solidFill>
          <a:ln/>
        </p:spPr>
      </p:sp>
      <p:sp>
        <p:nvSpPr>
          <p:cNvPr id="7" name="Text 5"/>
          <p:cNvSpPr/>
          <p:nvPr/>
        </p:nvSpPr>
        <p:spPr>
          <a:xfrm>
            <a:off x="5443776" y="2780943"/>
            <a:ext cx="304121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Problemas de Calidad</a:t>
            </a:r>
            <a:endParaRPr lang="en-US" sz="2200" dirty="0"/>
          </a:p>
        </p:txBody>
      </p:sp>
      <p:sp>
        <p:nvSpPr>
          <p:cNvPr id="8" name="Text 6"/>
          <p:cNvSpPr/>
          <p:nvPr/>
        </p:nvSpPr>
        <p:spPr>
          <a:xfrm>
            <a:off x="5443776" y="3271361"/>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Ausencia de estándares y patrones que lleva a inconsistencias y errores frecuentes</a:t>
            </a:r>
            <a:endParaRPr lang="en-US" sz="1750" dirty="0"/>
          </a:p>
        </p:txBody>
      </p:sp>
      <p:sp>
        <p:nvSpPr>
          <p:cNvPr id="9" name="Shape 7"/>
          <p:cNvSpPr/>
          <p:nvPr/>
        </p:nvSpPr>
        <p:spPr>
          <a:xfrm>
            <a:off x="9640133" y="2554129"/>
            <a:ext cx="4196358" cy="2387084"/>
          </a:xfrm>
          <a:prstGeom prst="roundRect">
            <a:avLst>
              <a:gd name="adj" fmla="val 1425"/>
            </a:avLst>
          </a:prstGeom>
          <a:solidFill>
            <a:srgbClr val="EEE8DD"/>
          </a:solidFill>
          <a:ln/>
        </p:spPr>
      </p:sp>
      <p:sp>
        <p:nvSpPr>
          <p:cNvPr id="10" name="Text 8"/>
          <p:cNvSpPr/>
          <p:nvPr/>
        </p:nvSpPr>
        <p:spPr>
          <a:xfrm>
            <a:off x="9866948" y="2780943"/>
            <a:ext cx="3742730"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Dificultad de Mantenimiento</a:t>
            </a:r>
            <a:endParaRPr lang="en-US" sz="2200" dirty="0"/>
          </a:p>
        </p:txBody>
      </p:sp>
      <p:sp>
        <p:nvSpPr>
          <p:cNvPr id="11" name="Text 9"/>
          <p:cNvSpPr/>
          <p:nvPr/>
        </p:nvSpPr>
        <p:spPr>
          <a:xfrm>
            <a:off x="9866948" y="3625691"/>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Código difícil de modificar y actualizar, con alto riesgo de efectos secundarios no deseados</a:t>
            </a:r>
            <a:endParaRPr lang="en-US" sz="1750" dirty="0"/>
          </a:p>
        </p:txBody>
      </p:sp>
      <p:sp>
        <p:nvSpPr>
          <p:cNvPr id="12" name="Shape 10"/>
          <p:cNvSpPr/>
          <p:nvPr/>
        </p:nvSpPr>
        <p:spPr>
          <a:xfrm>
            <a:off x="793790" y="5168027"/>
            <a:ext cx="6407944" cy="1669852"/>
          </a:xfrm>
          <a:prstGeom prst="roundRect">
            <a:avLst>
              <a:gd name="adj" fmla="val 2038"/>
            </a:avLst>
          </a:prstGeom>
          <a:solidFill>
            <a:srgbClr val="EEE8DD"/>
          </a:solidFill>
          <a:ln/>
        </p:spPr>
      </p:sp>
      <p:sp>
        <p:nvSpPr>
          <p:cNvPr id="13" name="Text 11"/>
          <p:cNvSpPr/>
          <p:nvPr/>
        </p:nvSpPr>
        <p:spPr>
          <a:xfrm>
            <a:off x="1020604" y="5394841"/>
            <a:ext cx="421231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Complejidad en la Integración</a:t>
            </a:r>
            <a:endParaRPr lang="en-US" sz="2200" dirty="0"/>
          </a:p>
        </p:txBody>
      </p:sp>
      <p:sp>
        <p:nvSpPr>
          <p:cNvPr id="14" name="Text 12"/>
          <p:cNvSpPr/>
          <p:nvPr/>
        </p:nvSpPr>
        <p:spPr>
          <a:xfrm>
            <a:off x="1020604" y="5885259"/>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Sistemas aislados y desconectados que dificultan la comunicación entre componentes</a:t>
            </a:r>
            <a:endParaRPr lang="en-US" sz="1750" dirty="0"/>
          </a:p>
        </p:txBody>
      </p:sp>
      <p:sp>
        <p:nvSpPr>
          <p:cNvPr id="15" name="Shape 13"/>
          <p:cNvSpPr/>
          <p:nvPr/>
        </p:nvSpPr>
        <p:spPr>
          <a:xfrm>
            <a:off x="7428548" y="5168027"/>
            <a:ext cx="6407944" cy="1669852"/>
          </a:xfrm>
          <a:prstGeom prst="roundRect">
            <a:avLst>
              <a:gd name="adj" fmla="val 2038"/>
            </a:avLst>
          </a:prstGeom>
          <a:solidFill>
            <a:srgbClr val="EEE8DD"/>
          </a:solidFill>
          <a:ln/>
        </p:spPr>
      </p:sp>
      <p:sp>
        <p:nvSpPr>
          <p:cNvPr id="16" name="Text 14"/>
          <p:cNvSpPr/>
          <p:nvPr/>
        </p:nvSpPr>
        <p:spPr>
          <a:xfrm>
            <a:off x="7655362" y="53948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Riesgos Elevados</a:t>
            </a:r>
            <a:endParaRPr lang="en-US" sz="2200" dirty="0"/>
          </a:p>
        </p:txBody>
      </p:sp>
      <p:sp>
        <p:nvSpPr>
          <p:cNvPr id="17" name="Text 15"/>
          <p:cNvSpPr/>
          <p:nvPr/>
        </p:nvSpPr>
        <p:spPr>
          <a:xfrm>
            <a:off x="7655362" y="5885259"/>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Mayor probabilidad de fallos críticos y problemas de rendimiento sin detección temprana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30047"/>
            <a:ext cx="12565975"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Implicaciones de la Arquitectura de Software</a:t>
            </a:r>
            <a:endParaRPr lang="en-US" sz="4450" dirty="0"/>
          </a:p>
        </p:txBody>
      </p:sp>
      <p:pic>
        <p:nvPicPr>
          <p:cNvPr id="3" name="Image 0" descr="preencoded.png"/>
          <p:cNvPicPr>
            <a:picLocks noChangeAspect="1"/>
          </p:cNvPicPr>
          <p:nvPr/>
        </p:nvPicPr>
        <p:blipFill>
          <a:blip r:embed="rId3"/>
          <a:stretch>
            <a:fillRect/>
          </a:stretch>
        </p:blipFill>
        <p:spPr>
          <a:xfrm>
            <a:off x="793790" y="2492454"/>
            <a:ext cx="3048000" cy="1883807"/>
          </a:xfrm>
          <a:prstGeom prst="rect">
            <a:avLst/>
          </a:prstGeom>
        </p:spPr>
      </p:pic>
      <p:sp>
        <p:nvSpPr>
          <p:cNvPr id="4" name="Text 1"/>
          <p:cNvSpPr/>
          <p:nvPr/>
        </p:nvSpPr>
        <p:spPr>
          <a:xfrm>
            <a:off x="793790" y="46030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Diseño de Alto Nivel</a:t>
            </a:r>
            <a:endParaRPr lang="en-US" sz="2200" dirty="0"/>
          </a:p>
        </p:txBody>
      </p:sp>
      <p:sp>
        <p:nvSpPr>
          <p:cNvPr id="5" name="Text 2"/>
          <p:cNvSpPr/>
          <p:nvPr/>
        </p:nvSpPr>
        <p:spPr>
          <a:xfrm>
            <a:off x="793790" y="5093494"/>
            <a:ext cx="3048000"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Define la estructura y organización general del sistema, similar a un plano de una casa.</a:t>
            </a:r>
            <a:endParaRPr lang="en-US" sz="1750" dirty="0"/>
          </a:p>
        </p:txBody>
      </p:sp>
      <p:pic>
        <p:nvPicPr>
          <p:cNvPr id="6" name="Image 1" descr="preencoded.png"/>
          <p:cNvPicPr>
            <a:picLocks noChangeAspect="1"/>
          </p:cNvPicPr>
          <p:nvPr/>
        </p:nvPicPr>
        <p:blipFill>
          <a:blip r:embed="rId4"/>
          <a:stretch>
            <a:fillRect/>
          </a:stretch>
        </p:blipFill>
        <p:spPr>
          <a:xfrm>
            <a:off x="4125278" y="2492454"/>
            <a:ext cx="3048119" cy="1883807"/>
          </a:xfrm>
          <a:prstGeom prst="rect">
            <a:avLst/>
          </a:prstGeom>
        </p:spPr>
      </p:pic>
      <p:sp>
        <p:nvSpPr>
          <p:cNvPr id="7" name="Text 3"/>
          <p:cNvSpPr/>
          <p:nvPr/>
        </p:nvSpPr>
        <p:spPr>
          <a:xfrm>
            <a:off x="4125278" y="460307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Abstracciones y Patrones</a:t>
            </a:r>
            <a:endParaRPr lang="en-US" sz="2200" dirty="0"/>
          </a:p>
        </p:txBody>
      </p:sp>
      <p:sp>
        <p:nvSpPr>
          <p:cNvPr id="8" name="Text 4"/>
          <p:cNvSpPr/>
          <p:nvPr/>
        </p:nvSpPr>
        <p:spPr>
          <a:xfrm>
            <a:off x="4125278" y="5447824"/>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Utiliza conceptos y estructuras predefinidas para facilitar la organización y el desarrollo.</a:t>
            </a:r>
            <a:endParaRPr lang="en-US" sz="1750" dirty="0"/>
          </a:p>
        </p:txBody>
      </p:sp>
      <p:pic>
        <p:nvPicPr>
          <p:cNvPr id="9" name="Image 2" descr="preencoded.png"/>
          <p:cNvPicPr>
            <a:picLocks noChangeAspect="1"/>
          </p:cNvPicPr>
          <p:nvPr/>
        </p:nvPicPr>
        <p:blipFill>
          <a:blip r:embed="rId5"/>
          <a:stretch>
            <a:fillRect/>
          </a:stretch>
        </p:blipFill>
        <p:spPr>
          <a:xfrm>
            <a:off x="7456884" y="2492454"/>
            <a:ext cx="3048119" cy="1883807"/>
          </a:xfrm>
          <a:prstGeom prst="rect">
            <a:avLst/>
          </a:prstGeom>
        </p:spPr>
      </p:pic>
      <p:sp>
        <p:nvSpPr>
          <p:cNvPr id="10" name="Text 5"/>
          <p:cNvSpPr/>
          <p:nvPr/>
        </p:nvSpPr>
        <p:spPr>
          <a:xfrm>
            <a:off x="7456884" y="4603075"/>
            <a:ext cx="297787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Marco de Producción</a:t>
            </a:r>
            <a:endParaRPr lang="en-US" sz="2200" dirty="0"/>
          </a:p>
        </p:txBody>
      </p:sp>
      <p:sp>
        <p:nvSpPr>
          <p:cNvPr id="11" name="Text 6"/>
          <p:cNvSpPr/>
          <p:nvPr/>
        </p:nvSpPr>
        <p:spPr>
          <a:xfrm>
            <a:off x="7456884" y="5093494"/>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Establece las directrices para la construcción y el desarrollo del sistema, asegurando la coherencia y la eficiencia.</a:t>
            </a:r>
            <a:endParaRPr lang="en-US" sz="1750" dirty="0"/>
          </a:p>
        </p:txBody>
      </p:sp>
      <p:pic>
        <p:nvPicPr>
          <p:cNvPr id="12" name="Image 3" descr="preencoded.png"/>
          <p:cNvPicPr>
            <a:picLocks noChangeAspect="1"/>
          </p:cNvPicPr>
          <p:nvPr/>
        </p:nvPicPr>
        <p:blipFill>
          <a:blip r:embed="rId6"/>
          <a:stretch>
            <a:fillRect/>
          </a:stretch>
        </p:blipFill>
        <p:spPr>
          <a:xfrm>
            <a:off x="10788491" y="2492454"/>
            <a:ext cx="3048119" cy="1883807"/>
          </a:xfrm>
          <a:prstGeom prst="rect">
            <a:avLst/>
          </a:prstGeom>
        </p:spPr>
      </p:pic>
      <p:sp>
        <p:nvSpPr>
          <p:cNvPr id="13" name="Text 7"/>
          <p:cNvSpPr/>
          <p:nvPr/>
        </p:nvSpPr>
        <p:spPr>
          <a:xfrm>
            <a:off x="10788491" y="460307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Objetivos de Desarrollo</a:t>
            </a:r>
            <a:endParaRPr lang="en-US" sz="2200" dirty="0"/>
          </a:p>
        </p:txBody>
      </p:sp>
      <p:sp>
        <p:nvSpPr>
          <p:cNvPr id="14" name="Text 8"/>
          <p:cNvSpPr/>
          <p:nvPr/>
        </p:nvSpPr>
        <p:spPr>
          <a:xfrm>
            <a:off x="10788491" y="5447824"/>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Guiar el proceso de desarrollo hacia el cumplimiento de las metas y requisitos específicos.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0110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¿Quién es un Arquitecto de Software?</a:t>
            </a:r>
            <a:endParaRPr lang="en-US" sz="4450" dirty="0"/>
          </a:p>
        </p:txBody>
      </p:sp>
      <p:sp>
        <p:nvSpPr>
          <p:cNvPr id="4" name="Text 1"/>
          <p:cNvSpPr/>
          <p:nvPr/>
        </p:nvSpPr>
        <p:spPr>
          <a:xfrm>
            <a:off x="793790" y="395882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Un arquitecto de software es un profesional responsable de diseñar la estructura general de un sistema de software.</a:t>
            </a:r>
            <a:endParaRPr lang="en-US" sz="1750" dirty="0"/>
          </a:p>
        </p:txBody>
      </p:sp>
      <p:sp>
        <p:nvSpPr>
          <p:cNvPr id="5" name="Text 2"/>
          <p:cNvSpPr/>
          <p:nvPr/>
        </p:nvSpPr>
        <p:spPr>
          <a:xfrm>
            <a:off x="793790" y="493978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Su rol es crucial para definir la estructura, los componentes y las interacciones de un sistema, asegurando que se cumplan los requisitos técnicos y funcionales del proyecto.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2392</Words>
  <Application>Microsoft Office PowerPoint</Application>
  <PresentationFormat>Personalizado</PresentationFormat>
  <Paragraphs>267</Paragraphs>
  <Slides>35</Slides>
  <Notes>33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35</vt:i4>
      </vt:variant>
    </vt:vector>
  </HeadingPairs>
  <TitlesOfParts>
    <vt:vector size="41" baseType="lpstr">
      <vt:lpstr>Calibri</vt:lpstr>
      <vt:lpstr>Gelasio Bold</vt:lpstr>
      <vt:lpstr>Arial</vt:lpstr>
      <vt:lpstr>Gelasio Semi Bold</vt:lpstr>
      <vt:lpstr>Gelasio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cp:lastModifiedBy>Cesar Augusto Lopez Gallego</cp:lastModifiedBy>
  <cp:revision>8</cp:revision>
  <dcterms:created xsi:type="dcterms:W3CDTF">2025-07-24T14:14:59Z</dcterms:created>
  <dcterms:modified xsi:type="dcterms:W3CDTF">2026-01-27T12:31:45Z</dcterms:modified>
</cp:coreProperties>
</file>